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bookmarkIdSeed="2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85" r:id="rId4"/>
    <p:sldId id="263" r:id="rId5"/>
    <p:sldId id="287" r:id="rId6"/>
    <p:sldId id="291" r:id="rId7"/>
    <p:sldId id="259" r:id="rId8"/>
    <p:sldId id="288" r:id="rId9"/>
    <p:sldId id="264" r:id="rId10"/>
    <p:sldId id="272" r:id="rId11"/>
    <p:sldId id="273" r:id="rId12"/>
    <p:sldId id="286" r:id="rId13"/>
    <p:sldId id="293" r:id="rId14"/>
    <p:sldId id="289" r:id="rId15"/>
    <p:sldId id="290" r:id="rId16"/>
    <p:sldId id="281" r:id="rId17"/>
    <p:sldId id="282" r:id="rId18"/>
    <p:sldId id="278" r:id="rId19"/>
    <p:sldId id="279" r:id="rId20"/>
    <p:sldId id="261" r:id="rId21"/>
    <p:sldId id="280" r:id="rId22"/>
    <p:sldId id="266" r:id="rId23"/>
    <p:sldId id="283" r:id="rId24"/>
    <p:sldId id="271" r:id="rId25"/>
    <p:sldId id="284" r:id="rId26"/>
    <p:sldId id="275" r:id="rId27"/>
    <p:sldId id="292" r:id="rId28"/>
    <p:sldId id="268" r:id="rId29"/>
  </p:sldIdLst>
  <p:sldSz cx="18288000" cy="10287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Public Sans" panose="020B0604020202020204" charset="0"/>
      <p:regular r:id="rId37"/>
    </p:embeddedFont>
    <p:embeddedFont>
      <p:font typeface="Public Sans Bold" panose="020B0604020202020204" charset="0"/>
      <p:regular r:id="rId38"/>
    </p:embeddedFont>
    <p:embeddedFont>
      <p:font typeface="Public Sans Medium" panose="020B0604020202020204" charset="0"/>
      <p:regular r:id="rId39"/>
    </p:embeddedFont>
    <p:embeddedFont>
      <p:font typeface="Times" panose="02020603050405020304" pitchFamily="18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D00"/>
    <a:srgbClr val="00B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A1D36D-AB1F-4330-A77F-9B8A75D65085}" v="6" dt="2023-12-12T03:03:00.225"/>
    <p1510:client id="{6DB19713-355A-4691-A26D-D0F9E1A0C854}" v="382" dt="2023-12-12T01:37:36.444"/>
    <p1510:client id="{83722637-90AB-46C4-A51A-89D6BB68B7BA}" v="759" dt="2023-12-12T04:49:58.991"/>
    <p1510:client id="{9507C505-3D8A-441F-86B4-5683C11ACC01}" v="3305" dt="2023-12-12T04:44:15.268"/>
    <p1510:client id="{AA9BA024-FD67-4038-BD5A-2D2CC23322DA}" v="16" dt="2023-12-11T08:42:11.079"/>
    <p1510:client id="{AAFBD5C6-DE78-4E44-988C-7FCA72CEF7C3}" v="12" dt="2023-12-11T16:55:14.480"/>
    <p1510:client id="{EBC87951-118D-4AAC-8C19-7AB6AB9C54AA}" v="71" vWet="74" dt="2023-12-12T03:11:36.3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dik Jayeshkumar Dhakan" userId="3b88ddfe-513a-43d5-81b3-d1646832fed4" providerId="ADAL" clId="{9507C505-3D8A-441F-86B4-5683C11ACC01}"/>
    <pc:docChg chg="undo redo custSel addSld delSld modSld sldOrd">
      <pc:chgData name="Hardik Jayeshkumar Dhakan" userId="3b88ddfe-513a-43d5-81b3-d1646832fed4" providerId="ADAL" clId="{9507C505-3D8A-441F-86B4-5683C11ACC01}" dt="2023-12-12T04:44:15.268" v="3826" actId="1076"/>
      <pc:docMkLst>
        <pc:docMk/>
      </pc:docMkLst>
      <pc:sldChg chg="addSp delSp modSp mod 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0" sldId="256"/>
        </pc:sldMkLst>
        <pc:spChg chg="mod">
          <ac:chgData name="Hardik Jayeshkumar Dhakan" userId="3b88ddfe-513a-43d5-81b3-d1646832fed4" providerId="ADAL" clId="{9507C505-3D8A-441F-86B4-5683C11ACC01}" dt="2023-12-12T03:19:42.106" v="1254" actId="1076"/>
          <ac:spMkLst>
            <pc:docMk/>
            <pc:sldMk cId="0" sldId="256"/>
            <ac:spMk id="2" creationId="{00000000-0000-0000-0000-000000000000}"/>
          </ac:spMkLst>
        </pc:spChg>
        <pc:spChg chg="add mod">
          <ac:chgData name="Hardik Jayeshkumar Dhakan" userId="3b88ddfe-513a-43d5-81b3-d1646832fed4" providerId="ADAL" clId="{9507C505-3D8A-441F-86B4-5683C11ACC01}" dt="2023-12-11T23:11:39.056" v="146" actId="20577"/>
          <ac:spMkLst>
            <pc:docMk/>
            <pc:sldMk cId="0" sldId="256"/>
            <ac:spMk id="3" creationId="{302BBAEA-C185-EC06-6D44-D63AF91715D6}"/>
          </ac:spMkLst>
        </pc:spChg>
        <pc:spChg chg="add del mod">
          <ac:chgData name="Hardik Jayeshkumar Dhakan" userId="3b88ddfe-513a-43d5-81b3-d1646832fed4" providerId="ADAL" clId="{9507C505-3D8A-441F-86B4-5683C11ACC01}" dt="2023-12-12T03:19:44.527" v="1255" actId="1076"/>
          <ac:spMkLst>
            <pc:docMk/>
            <pc:sldMk cId="0" sldId="256"/>
            <ac:spMk id="12" creationId="{00000000-0000-0000-0000-000000000000}"/>
          </ac:spMkLst>
        </pc:spChg>
      </pc:sldChg>
      <pc:sldChg chg="addSp delSp modSp del mod">
        <pc:chgData name="Hardik Jayeshkumar Dhakan" userId="3b88ddfe-513a-43d5-81b3-d1646832fed4" providerId="ADAL" clId="{9507C505-3D8A-441F-86B4-5683C11ACC01}" dt="2023-12-12T03:35:37.598" v="1785" actId="47"/>
        <pc:sldMkLst>
          <pc:docMk/>
          <pc:sldMk cId="0" sldId="257"/>
        </pc:sldMkLst>
        <pc:spChg chg="mod">
          <ac:chgData name="Hardik Jayeshkumar Dhakan" userId="3b88ddfe-513a-43d5-81b3-d1646832fed4" providerId="ADAL" clId="{9507C505-3D8A-441F-86B4-5683C11ACC01}" dt="2023-12-12T03:05:43.595" v="846" actId="1076"/>
          <ac:spMkLst>
            <pc:docMk/>
            <pc:sldMk cId="0" sldId="257"/>
            <ac:spMk id="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3:28:17.950" v="1592" actId="2711"/>
          <ac:spMkLst>
            <pc:docMk/>
            <pc:sldMk cId="0" sldId="257"/>
            <ac:spMk id="5" creationId="{00000000-0000-0000-0000-000000000000}"/>
          </ac:spMkLst>
        </pc:spChg>
        <pc:spChg chg="add del mod">
          <ac:chgData name="Hardik Jayeshkumar Dhakan" userId="3b88ddfe-513a-43d5-81b3-d1646832fed4" providerId="ADAL" clId="{9507C505-3D8A-441F-86B4-5683C11ACC01}" dt="2023-12-12T03:09:51.583" v="918" actId="21"/>
          <ac:spMkLst>
            <pc:docMk/>
            <pc:sldMk cId="0" sldId="257"/>
            <ac:spMk id="10" creationId="{874D528F-08B7-A804-3F60-9D7EF3068EC1}"/>
          </ac:spMkLst>
        </pc:spChg>
        <pc:picChg chg="add del mod">
          <ac:chgData name="Hardik Jayeshkumar Dhakan" userId="3b88ddfe-513a-43d5-81b3-d1646832fed4" providerId="ADAL" clId="{9507C505-3D8A-441F-86B4-5683C11ACC01}" dt="2023-12-12T03:09:51.583" v="918" actId="21"/>
          <ac:picMkLst>
            <pc:docMk/>
            <pc:sldMk cId="0" sldId="257"/>
            <ac:picMk id="9" creationId="{647F60A7-E526-B28C-1A90-6C9391EFD420}"/>
          </ac:picMkLst>
        </pc:picChg>
      </pc:sldChg>
      <pc:sldChg chg="addSp delSp modSp mod ord modTransition">
        <pc:chgData name="Hardik Jayeshkumar Dhakan" userId="3b88ddfe-513a-43d5-81b3-d1646832fed4" providerId="ADAL" clId="{9507C505-3D8A-441F-86B4-5683C11ACC01}" dt="2023-12-12T04:27:21.111" v="3628" actId="14100"/>
        <pc:sldMkLst>
          <pc:docMk/>
          <pc:sldMk cId="0" sldId="258"/>
        </pc:sldMkLst>
        <pc:spChg chg="mod">
          <ac:chgData name="Hardik Jayeshkumar Dhakan" userId="3b88ddfe-513a-43d5-81b3-d1646832fed4" providerId="ADAL" clId="{9507C505-3D8A-441F-86B4-5683C11ACC01}" dt="2023-12-12T04:27:21.111" v="3628" actId="14100"/>
          <ac:spMkLst>
            <pc:docMk/>
            <pc:sldMk cId="0" sldId="258"/>
            <ac:spMk id="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23:11:05.679" v="125" actId="20577"/>
          <ac:spMkLst>
            <pc:docMk/>
            <pc:sldMk cId="0" sldId="258"/>
            <ac:spMk id="9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23:23:43.320" v="585" actId="20577"/>
          <ac:spMkLst>
            <pc:docMk/>
            <pc:sldMk cId="0" sldId="258"/>
            <ac:spMk id="1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23:23:57.296" v="611" actId="20577"/>
          <ac:spMkLst>
            <pc:docMk/>
            <pc:sldMk cId="0" sldId="258"/>
            <ac:spMk id="13" creationId="{00000000-0000-0000-0000-000000000000}"/>
          </ac:spMkLst>
        </pc:spChg>
        <pc:picChg chg="add del mod">
          <ac:chgData name="Hardik Jayeshkumar Dhakan" userId="3b88ddfe-513a-43d5-81b3-d1646832fed4" providerId="ADAL" clId="{9507C505-3D8A-441F-86B4-5683C11ACC01}" dt="2023-12-12T03:19:14.449" v="1218" actId="931"/>
          <ac:picMkLst>
            <pc:docMk/>
            <pc:sldMk cId="0" sldId="258"/>
            <ac:picMk id="21" creationId="{C3E42FD2-F4EF-D659-2DA3-D9013004DFBB}"/>
          </ac:picMkLst>
        </pc:picChg>
      </pc:sldChg>
      <pc:sldChg chg="addSp delSp modSp mod 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0" sldId="259"/>
        </pc:sldMkLst>
        <pc:spChg chg="mod">
          <ac:chgData name="Hardik Jayeshkumar Dhakan" userId="3b88ddfe-513a-43d5-81b3-d1646832fed4" providerId="ADAL" clId="{9507C505-3D8A-441F-86B4-5683C11ACC01}" dt="2023-12-12T03:03:31.338" v="815" actId="20577"/>
          <ac:spMkLst>
            <pc:docMk/>
            <pc:sldMk cId="0" sldId="259"/>
            <ac:spMk id="4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3:04:01.391" v="838" actId="20577"/>
          <ac:spMkLst>
            <pc:docMk/>
            <pc:sldMk cId="0" sldId="259"/>
            <ac:spMk id="6" creationId="{00000000-0000-0000-0000-000000000000}"/>
          </ac:spMkLst>
        </pc:spChg>
        <pc:spChg chg="del mod">
          <ac:chgData name="Hardik Jayeshkumar Dhakan" userId="3b88ddfe-513a-43d5-81b3-d1646832fed4" providerId="ADAL" clId="{9507C505-3D8A-441F-86B4-5683C11ACC01}" dt="2023-12-12T00:30:54.127" v="734" actId="478"/>
          <ac:spMkLst>
            <pc:docMk/>
            <pc:sldMk cId="0" sldId="259"/>
            <ac:spMk id="7" creationId="{00000000-0000-0000-0000-000000000000}"/>
          </ac:spMkLst>
        </pc:spChg>
        <pc:grpChg chg="mod">
          <ac:chgData name="Hardik Jayeshkumar Dhakan" userId="3b88ddfe-513a-43d5-81b3-d1646832fed4" providerId="ADAL" clId="{9507C505-3D8A-441F-86B4-5683C11ACC01}" dt="2023-12-12T00:30:49.392" v="732" actId="1076"/>
          <ac:grpSpMkLst>
            <pc:docMk/>
            <pc:sldMk cId="0" sldId="259"/>
            <ac:grpSpMk id="3" creationId="{00000000-0000-0000-0000-000000000000}"/>
          </ac:grpSpMkLst>
        </pc:grpChg>
        <pc:picChg chg="add mod">
          <ac:chgData name="Hardik Jayeshkumar Dhakan" userId="3b88ddfe-513a-43d5-81b3-d1646832fed4" providerId="ADAL" clId="{9507C505-3D8A-441F-86B4-5683C11ACC01}" dt="2023-12-12T03:16:09.288" v="1176" actId="1076"/>
          <ac:picMkLst>
            <pc:docMk/>
            <pc:sldMk cId="0" sldId="259"/>
            <ac:picMk id="7" creationId="{F9690139-E9D1-AB4D-6274-6A10ED39AE5A}"/>
          </ac:picMkLst>
        </pc:picChg>
      </pc:sldChg>
      <pc:sldChg chg="del">
        <pc:chgData name="Hardik Jayeshkumar Dhakan" userId="3b88ddfe-513a-43d5-81b3-d1646832fed4" providerId="ADAL" clId="{9507C505-3D8A-441F-86B4-5683C11ACC01}" dt="2023-12-11T23:22:43.771" v="580" actId="47"/>
        <pc:sldMkLst>
          <pc:docMk/>
          <pc:sldMk cId="0" sldId="260"/>
        </pc:sldMkLst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0" sldId="261"/>
        </pc:sldMkLst>
      </pc:sldChg>
      <pc:sldChg chg="del modTransition">
        <pc:chgData name="Hardik Jayeshkumar Dhakan" userId="3b88ddfe-513a-43d5-81b3-d1646832fed4" providerId="ADAL" clId="{9507C505-3D8A-441F-86B4-5683C11ACC01}" dt="2023-12-12T04:29:49.421" v="3630" actId="47"/>
        <pc:sldMkLst>
          <pc:docMk/>
          <pc:sldMk cId="0" sldId="262"/>
        </pc:sldMkLst>
      </pc:sldChg>
      <pc:sldChg chg="addSp modSp mod ord 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0" sldId="263"/>
        </pc:sldMkLst>
        <pc:spChg chg="mod">
          <ac:chgData name="Hardik Jayeshkumar Dhakan" userId="3b88ddfe-513a-43d5-81b3-d1646832fed4" providerId="ADAL" clId="{9507C505-3D8A-441F-86B4-5683C11ACC01}" dt="2023-12-12T04:13:20.410" v="3245" actId="1076"/>
          <ac:spMkLst>
            <pc:docMk/>
            <pc:sldMk cId="0" sldId="263"/>
            <ac:spMk id="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14:16.472" v="3259" actId="1076"/>
          <ac:spMkLst>
            <pc:docMk/>
            <pc:sldMk cId="0" sldId="263"/>
            <ac:spMk id="3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13:29.284" v="3249" actId="1076"/>
          <ac:spMkLst>
            <pc:docMk/>
            <pc:sldMk cId="0" sldId="263"/>
            <ac:spMk id="4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13:27.173" v="3248" actId="1076"/>
          <ac:spMkLst>
            <pc:docMk/>
            <pc:sldMk cId="0" sldId="263"/>
            <ac:spMk id="5" creationId="{00000000-0000-0000-0000-000000000000}"/>
          </ac:spMkLst>
        </pc:spChg>
        <pc:spChg chg="add mod">
          <ac:chgData name="Hardik Jayeshkumar Dhakan" userId="3b88ddfe-513a-43d5-81b3-d1646832fed4" providerId="ADAL" clId="{9507C505-3D8A-441F-86B4-5683C11ACC01}" dt="2023-12-12T04:13:05.398" v="3239" actId="1076"/>
          <ac:spMkLst>
            <pc:docMk/>
            <pc:sldMk cId="0" sldId="263"/>
            <ac:spMk id="9" creationId="{B85E406A-95F9-F813-B9D7-FFFE71447C1C}"/>
          </ac:spMkLst>
        </pc:spChg>
        <pc:spChg chg="add mod">
          <ac:chgData name="Hardik Jayeshkumar Dhakan" userId="3b88ddfe-513a-43d5-81b3-d1646832fed4" providerId="ADAL" clId="{9507C505-3D8A-441F-86B4-5683C11ACC01}" dt="2023-12-12T04:13:37.557" v="3258" actId="20577"/>
          <ac:spMkLst>
            <pc:docMk/>
            <pc:sldMk cId="0" sldId="263"/>
            <ac:spMk id="10" creationId="{73B931F2-19AD-B8A0-8230-D3E91F297CE5}"/>
          </ac:spMkLst>
        </pc:spChg>
      </pc:sldChg>
      <pc:sldChg chg="addSp delSp modSp mod ord modTransition">
        <pc:chgData name="Hardik Jayeshkumar Dhakan" userId="3b88ddfe-513a-43d5-81b3-d1646832fed4" providerId="ADAL" clId="{9507C505-3D8A-441F-86B4-5683C11ACC01}" dt="2023-12-12T04:43:10.919" v="3796" actId="403"/>
        <pc:sldMkLst>
          <pc:docMk/>
          <pc:sldMk cId="0" sldId="264"/>
        </pc:sldMkLst>
        <pc:spChg chg="add del mod">
          <ac:chgData name="Hardik Jayeshkumar Dhakan" userId="3b88ddfe-513a-43d5-81b3-d1646832fed4" providerId="ADAL" clId="{9507C505-3D8A-441F-86B4-5683C11ACC01}" dt="2023-12-12T04:43:02.994" v="3789" actId="21"/>
          <ac:spMkLst>
            <pc:docMk/>
            <pc:sldMk cId="0" sldId="264"/>
            <ac:spMk id="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31:51.873" v="3655" actId="20577"/>
          <ac:spMkLst>
            <pc:docMk/>
            <pc:sldMk cId="0" sldId="264"/>
            <ac:spMk id="3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38:51.179" v="3766" actId="2711"/>
          <ac:spMkLst>
            <pc:docMk/>
            <pc:sldMk cId="0" sldId="264"/>
            <ac:spMk id="4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36:09.741" v="3731" actId="1076"/>
          <ac:spMkLst>
            <pc:docMk/>
            <pc:sldMk cId="0" sldId="264"/>
            <ac:spMk id="8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36:03.301" v="3727" actId="403"/>
          <ac:spMkLst>
            <pc:docMk/>
            <pc:sldMk cId="0" sldId="264"/>
            <ac:spMk id="15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35:47.418" v="3717" actId="1076"/>
          <ac:spMkLst>
            <pc:docMk/>
            <pc:sldMk cId="0" sldId="264"/>
            <ac:spMk id="16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43:10.919" v="3796" actId="403"/>
          <ac:spMkLst>
            <pc:docMk/>
            <pc:sldMk cId="0" sldId="264"/>
            <ac:spMk id="17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42:36.118" v="3783" actId="403"/>
          <ac:spMkLst>
            <pc:docMk/>
            <pc:sldMk cId="0" sldId="264"/>
            <ac:spMk id="18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42:29.872" v="3781" actId="403"/>
          <ac:spMkLst>
            <pc:docMk/>
            <pc:sldMk cId="0" sldId="264"/>
            <ac:spMk id="19" creationId="{00000000-0000-0000-0000-000000000000}"/>
          </ac:spMkLst>
        </pc:spChg>
        <pc:grpChg chg="mod">
          <ac:chgData name="Hardik Jayeshkumar Dhakan" userId="3b88ddfe-513a-43d5-81b3-d1646832fed4" providerId="ADAL" clId="{9507C505-3D8A-441F-86B4-5683C11ACC01}" dt="2023-12-12T04:37:56.137" v="3755" actId="1076"/>
          <ac:grpSpMkLst>
            <pc:docMk/>
            <pc:sldMk cId="0" sldId="264"/>
            <ac:grpSpMk id="5" creationId="{00000000-0000-0000-0000-000000000000}"/>
          </ac:grpSpMkLst>
        </pc:grpChg>
        <pc:grpChg chg="mod">
          <ac:chgData name="Hardik Jayeshkumar Dhakan" userId="3b88ddfe-513a-43d5-81b3-d1646832fed4" providerId="ADAL" clId="{9507C505-3D8A-441F-86B4-5683C11ACC01}" dt="2023-12-12T04:37:56.748" v="3756" actId="1076"/>
          <ac:grpSpMkLst>
            <pc:docMk/>
            <pc:sldMk cId="0" sldId="264"/>
            <ac:grpSpMk id="9" creationId="{00000000-0000-0000-0000-000000000000}"/>
          </ac:grpSpMkLst>
        </pc:grpChg>
        <pc:grpChg chg="mod">
          <ac:chgData name="Hardik Jayeshkumar Dhakan" userId="3b88ddfe-513a-43d5-81b3-d1646832fed4" providerId="ADAL" clId="{9507C505-3D8A-441F-86B4-5683C11ACC01}" dt="2023-12-12T04:43:09.326" v="3794" actId="14100"/>
          <ac:grpSpMkLst>
            <pc:docMk/>
            <pc:sldMk cId="0" sldId="264"/>
            <ac:grpSpMk id="12" creationId="{00000000-0000-0000-0000-000000000000}"/>
          </ac:grpSpMkLst>
        </pc:grpChg>
      </pc:sldChg>
      <pc:sldChg chg="del modTransition">
        <pc:chgData name="Hardik Jayeshkumar Dhakan" userId="3b88ddfe-513a-43d5-81b3-d1646832fed4" providerId="ADAL" clId="{9507C505-3D8A-441F-86B4-5683C11ACC01}" dt="2023-12-12T04:38:35.882" v="3764" actId="47"/>
        <pc:sldMkLst>
          <pc:docMk/>
          <pc:sldMk cId="0" sldId="265"/>
        </pc:sldMkLst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0" sldId="266"/>
        </pc:sldMkLst>
      </pc:sldChg>
      <pc:sldChg chg="del modTransition">
        <pc:chgData name="Hardik Jayeshkumar Dhakan" userId="3b88ddfe-513a-43d5-81b3-d1646832fed4" providerId="ADAL" clId="{9507C505-3D8A-441F-86B4-5683C11ACC01}" dt="2023-12-12T04:29:37.976" v="3629" actId="47"/>
        <pc:sldMkLst>
          <pc:docMk/>
          <pc:sldMk cId="0" sldId="267"/>
        </pc:sldMkLst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0" sldId="268"/>
        </pc:sldMkLst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377045780" sldId="271"/>
        </pc:sldMkLst>
      </pc:sldChg>
      <pc:sldChg chg="modSp mod 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2870227311" sldId="272"/>
        </pc:sldMkLst>
        <pc:spChg chg="mod">
          <ac:chgData name="Hardik Jayeshkumar Dhakan" userId="3b88ddfe-513a-43d5-81b3-d1646832fed4" providerId="ADAL" clId="{9507C505-3D8A-441F-86B4-5683C11ACC01}" dt="2023-12-12T04:10:28.713" v="3228" actId="12"/>
          <ac:spMkLst>
            <pc:docMk/>
            <pc:sldMk cId="2870227311" sldId="272"/>
            <ac:spMk id="7" creationId="{00000000-0000-0000-0000-000000000000}"/>
          </ac:spMkLst>
        </pc:spChg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2291954435" sldId="273"/>
        </pc:sldMkLst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3942261070" sldId="275"/>
        </pc:sldMkLst>
      </pc:sldChg>
      <pc:sldChg chg="addSp modSp add mod 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691547979" sldId="278"/>
        </pc:sldMkLst>
        <pc:spChg chg="mod">
          <ac:chgData name="Hardik Jayeshkumar Dhakan" userId="3b88ddfe-513a-43d5-81b3-d1646832fed4" providerId="ADAL" clId="{9507C505-3D8A-441F-86B4-5683C11ACC01}" dt="2023-12-12T03:21:36.568" v="1294" actId="1076"/>
          <ac:spMkLst>
            <pc:docMk/>
            <pc:sldMk cId="691547979" sldId="278"/>
            <ac:spMk id="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05:41:50.830" v="26" actId="20577"/>
          <ac:spMkLst>
            <pc:docMk/>
            <pc:sldMk cId="691547979" sldId="278"/>
            <ac:spMk id="3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23:15:09.031" v="294" actId="1076"/>
          <ac:spMkLst>
            <pc:docMk/>
            <pc:sldMk cId="691547979" sldId="278"/>
            <ac:spMk id="7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05:42:00.574" v="40" actId="20577"/>
          <ac:spMkLst>
            <pc:docMk/>
            <pc:sldMk cId="691547979" sldId="278"/>
            <ac:spMk id="17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23:15:26.014" v="315" actId="1076"/>
          <ac:spMkLst>
            <pc:docMk/>
            <pc:sldMk cId="691547979" sldId="278"/>
            <ac:spMk id="18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05:42:06.681" v="50" actId="20577"/>
          <ac:spMkLst>
            <pc:docMk/>
            <pc:sldMk cId="691547979" sldId="278"/>
            <ac:spMk id="19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23:19:14.902" v="497" actId="1076"/>
          <ac:spMkLst>
            <pc:docMk/>
            <pc:sldMk cId="691547979" sldId="278"/>
            <ac:spMk id="20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23:08:46.193" v="120" actId="20577"/>
          <ac:spMkLst>
            <pc:docMk/>
            <pc:sldMk cId="691547979" sldId="278"/>
            <ac:spMk id="21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3:24:39.131" v="1296" actId="1076"/>
          <ac:spMkLst>
            <pc:docMk/>
            <pc:sldMk cId="691547979" sldId="278"/>
            <ac:spMk id="2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23:08:50.062" v="122" actId="20577"/>
          <ac:spMkLst>
            <pc:docMk/>
            <pc:sldMk cId="691547979" sldId="278"/>
            <ac:spMk id="23" creationId="{00000000-0000-0000-0000-000000000000}"/>
          </ac:spMkLst>
        </pc:spChg>
        <pc:spChg chg="add mod">
          <ac:chgData name="Hardik Jayeshkumar Dhakan" userId="3b88ddfe-513a-43d5-81b3-d1646832fed4" providerId="ADAL" clId="{9507C505-3D8A-441F-86B4-5683C11ACC01}" dt="2023-12-11T23:14:46" v="287" actId="1076"/>
          <ac:spMkLst>
            <pc:docMk/>
            <pc:sldMk cId="691547979" sldId="278"/>
            <ac:spMk id="27" creationId="{CD2F1E38-2AEF-5A09-C8FC-FD157ABD0278}"/>
          </ac:spMkLst>
        </pc:spChg>
        <pc:spChg chg="add mod">
          <ac:chgData name="Hardik Jayeshkumar Dhakan" userId="3b88ddfe-513a-43d5-81b3-d1646832fed4" providerId="ADAL" clId="{9507C505-3D8A-441F-86B4-5683C11ACC01}" dt="2023-12-11T23:16:10.759" v="393" actId="1076"/>
          <ac:spMkLst>
            <pc:docMk/>
            <pc:sldMk cId="691547979" sldId="278"/>
            <ac:spMk id="28" creationId="{F8B14E11-4770-EFC8-6EE0-40B5EB963AE7}"/>
          </ac:spMkLst>
        </pc:spChg>
        <pc:spChg chg="add mod">
          <ac:chgData name="Hardik Jayeshkumar Dhakan" userId="3b88ddfe-513a-43d5-81b3-d1646832fed4" providerId="ADAL" clId="{9507C505-3D8A-441F-86B4-5683C11ACC01}" dt="2023-12-11T23:19:24.442" v="498" actId="1076"/>
          <ac:spMkLst>
            <pc:docMk/>
            <pc:sldMk cId="691547979" sldId="278"/>
            <ac:spMk id="29" creationId="{55030918-5BC2-10DE-123F-3F4A70641118}"/>
          </ac:spMkLst>
        </pc:spChg>
        <pc:spChg chg="add mod">
          <ac:chgData name="Hardik Jayeshkumar Dhakan" userId="3b88ddfe-513a-43d5-81b3-d1646832fed4" providerId="ADAL" clId="{9507C505-3D8A-441F-86B4-5683C11ACC01}" dt="2023-12-11T23:22:22.848" v="579" actId="20577"/>
          <ac:spMkLst>
            <pc:docMk/>
            <pc:sldMk cId="691547979" sldId="278"/>
            <ac:spMk id="30" creationId="{F1EE550B-DE26-49B8-EE62-43D0706432AB}"/>
          </ac:spMkLst>
        </pc:spChg>
        <pc:grpChg chg="mod">
          <ac:chgData name="Hardik Jayeshkumar Dhakan" userId="3b88ddfe-513a-43d5-81b3-d1646832fed4" providerId="ADAL" clId="{9507C505-3D8A-441F-86B4-5683C11ACC01}" dt="2023-12-11T23:15:04.494" v="293" actId="1076"/>
          <ac:grpSpMkLst>
            <pc:docMk/>
            <pc:sldMk cId="691547979" sldId="278"/>
            <ac:grpSpMk id="4" creationId="{00000000-0000-0000-0000-000000000000}"/>
          </ac:grpSpMkLst>
        </pc:grpChg>
        <pc:grpChg chg="mod">
          <ac:chgData name="Hardik Jayeshkumar Dhakan" userId="3b88ddfe-513a-43d5-81b3-d1646832fed4" providerId="ADAL" clId="{9507C505-3D8A-441F-86B4-5683C11ACC01}" dt="2023-12-11T23:15:30.755" v="318" actId="1076"/>
          <ac:grpSpMkLst>
            <pc:docMk/>
            <pc:sldMk cId="691547979" sldId="278"/>
            <ac:grpSpMk id="8" creationId="{00000000-0000-0000-0000-000000000000}"/>
          </ac:grpSpMkLst>
        </pc:grpChg>
      </pc:sldChg>
      <pc:sldChg chg="addSp delSp modSp add mod ord modTransition setBg">
        <pc:chgData name="Hardik Jayeshkumar Dhakan" userId="3b88ddfe-513a-43d5-81b3-d1646832fed4" providerId="ADAL" clId="{9507C505-3D8A-441F-86B4-5683C11ACC01}" dt="2023-12-12T04:24:18.291" v="3548" actId="1076"/>
        <pc:sldMkLst>
          <pc:docMk/>
          <pc:sldMk cId="342916950" sldId="279"/>
        </pc:sldMkLst>
        <pc:spChg chg="mod">
          <ac:chgData name="Hardik Jayeshkumar Dhakan" userId="3b88ddfe-513a-43d5-81b3-d1646832fed4" providerId="ADAL" clId="{9507C505-3D8A-441F-86B4-5683C11ACC01}" dt="2023-12-12T04:24:18.291" v="3548" actId="1076"/>
          <ac:spMkLst>
            <pc:docMk/>
            <pc:sldMk cId="342916950" sldId="279"/>
            <ac:spMk id="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1T05:46:22.563" v="105" actId="1076"/>
          <ac:spMkLst>
            <pc:docMk/>
            <pc:sldMk cId="342916950" sldId="279"/>
            <ac:spMk id="3" creationId="{00000000-0000-0000-0000-000000000000}"/>
          </ac:spMkLst>
        </pc:spChg>
        <pc:spChg chg="del mod">
          <ac:chgData name="Hardik Jayeshkumar Dhakan" userId="3b88ddfe-513a-43d5-81b3-d1646832fed4" providerId="ADAL" clId="{9507C505-3D8A-441F-86B4-5683C11ACC01}" dt="2023-12-11T05:44:11.696" v="63"/>
          <ac:spMkLst>
            <pc:docMk/>
            <pc:sldMk cId="342916950" sldId="279"/>
            <ac:spMk id="4" creationId="{00000000-0000-0000-0000-000000000000}"/>
          </ac:spMkLst>
        </pc:spChg>
        <pc:spChg chg="add del mod">
          <ac:chgData name="Hardik Jayeshkumar Dhakan" userId="3b88ddfe-513a-43d5-81b3-d1646832fed4" providerId="ADAL" clId="{9507C505-3D8A-441F-86B4-5683C11ACC01}" dt="2023-12-11T05:44:11.697" v="65"/>
          <ac:spMkLst>
            <pc:docMk/>
            <pc:sldMk cId="342916950" sldId="279"/>
            <ac:spMk id="6" creationId="{00244968-4794-7406-BC4A-7A23690FFB74}"/>
          </ac:spMkLst>
        </pc:spChg>
        <pc:graphicFrameChg chg="add mod modGraphic">
          <ac:chgData name="Hardik Jayeshkumar Dhakan" userId="3b88ddfe-513a-43d5-81b3-d1646832fed4" providerId="ADAL" clId="{9507C505-3D8A-441F-86B4-5683C11ACC01}" dt="2023-12-12T04:23:42.068" v="3494"/>
          <ac:graphicFrameMkLst>
            <pc:docMk/>
            <pc:sldMk cId="342916950" sldId="279"/>
            <ac:graphicFrameMk id="5" creationId="{7F199867-77A7-826A-8994-805D584B94B7}"/>
          </ac:graphicFrameMkLst>
        </pc:graphicFrameChg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2068920591" sldId="280"/>
        </pc:sldMkLst>
      </pc:sldChg>
      <pc:sldChg chg="modSp mod modTransition">
        <pc:chgData name="Hardik Jayeshkumar Dhakan" userId="3b88ddfe-513a-43d5-81b3-d1646832fed4" providerId="ADAL" clId="{9507C505-3D8A-441F-86B4-5683C11ACC01}" dt="2023-12-12T04:30:29.690" v="3632" actId="1076"/>
        <pc:sldMkLst>
          <pc:docMk/>
          <pc:sldMk cId="3068605929" sldId="281"/>
        </pc:sldMkLst>
        <pc:spChg chg="mod">
          <ac:chgData name="Hardik Jayeshkumar Dhakan" userId="3b88ddfe-513a-43d5-81b3-d1646832fed4" providerId="ADAL" clId="{9507C505-3D8A-441F-86B4-5683C11ACC01}" dt="2023-12-12T03:17:35.309" v="1180" actId="1076"/>
          <ac:spMkLst>
            <pc:docMk/>
            <pc:sldMk cId="3068605929" sldId="281"/>
            <ac:spMk id="4" creationId="{47673A59-1C8E-AA64-3667-A75950D8AC9A}"/>
          </ac:spMkLst>
        </pc:spChg>
        <pc:graphicFrameChg chg="mod modGraphic">
          <ac:chgData name="Hardik Jayeshkumar Dhakan" userId="3b88ddfe-513a-43d5-81b3-d1646832fed4" providerId="ADAL" clId="{9507C505-3D8A-441F-86B4-5683C11ACC01}" dt="2023-12-12T04:30:29.690" v="3632" actId="1076"/>
          <ac:graphicFrameMkLst>
            <pc:docMk/>
            <pc:sldMk cId="3068605929" sldId="281"/>
            <ac:graphicFrameMk id="6" creationId="{7090EAC3-44B7-2C36-9C09-F962E47FF55E}"/>
          </ac:graphicFrameMkLst>
        </pc:graphicFrameChg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3996802112" sldId="282"/>
        </pc:sldMkLst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2036294327" sldId="283"/>
        </pc:sldMkLst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738226587" sldId="284"/>
        </pc:sldMkLst>
      </pc:sldChg>
      <pc:sldChg chg="addSp delSp modSp add mod ord modTransition">
        <pc:chgData name="Hardik Jayeshkumar Dhakan" userId="3b88ddfe-513a-43d5-81b3-d1646832fed4" providerId="ADAL" clId="{9507C505-3D8A-441F-86B4-5683C11ACC01}" dt="2023-12-12T04:26:18.496" v="3622" actId="403"/>
        <pc:sldMkLst>
          <pc:docMk/>
          <pc:sldMk cId="344507955" sldId="285"/>
        </pc:sldMkLst>
        <pc:spChg chg="mod">
          <ac:chgData name="Hardik Jayeshkumar Dhakan" userId="3b88ddfe-513a-43d5-81b3-d1646832fed4" providerId="ADAL" clId="{9507C505-3D8A-441F-86B4-5683C11ACC01}" dt="2023-12-12T03:37:14.553" v="1882" actId="1076"/>
          <ac:spMkLst>
            <pc:docMk/>
            <pc:sldMk cId="344507955" sldId="285"/>
            <ac:spMk id="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3:09:16.342" v="869" actId="1076"/>
          <ac:spMkLst>
            <pc:docMk/>
            <pc:sldMk cId="344507955" sldId="285"/>
            <ac:spMk id="3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3:28:21.507" v="1593" actId="2711"/>
          <ac:spMkLst>
            <pc:docMk/>
            <pc:sldMk cId="344507955" sldId="285"/>
            <ac:spMk id="5" creationId="{00000000-0000-0000-0000-000000000000}"/>
          </ac:spMkLst>
        </pc:spChg>
        <pc:spChg chg="add del mod">
          <ac:chgData name="Hardik Jayeshkumar Dhakan" userId="3b88ddfe-513a-43d5-81b3-d1646832fed4" providerId="ADAL" clId="{9507C505-3D8A-441F-86B4-5683C11ACC01}" dt="2023-12-12T03:30:22.331" v="1629"/>
          <ac:spMkLst>
            <pc:docMk/>
            <pc:sldMk cId="344507955" sldId="285"/>
            <ac:spMk id="9" creationId="{AAD08B77-459F-69FA-95F3-25B3E2A99A6D}"/>
          </ac:spMkLst>
        </pc:spChg>
        <pc:spChg chg="add mod">
          <ac:chgData name="Hardik Jayeshkumar Dhakan" userId="3b88ddfe-513a-43d5-81b3-d1646832fed4" providerId="ADAL" clId="{9507C505-3D8A-441F-86B4-5683C11ACC01}" dt="2023-12-12T04:26:18.496" v="3622" actId="403"/>
          <ac:spMkLst>
            <pc:docMk/>
            <pc:sldMk cId="344507955" sldId="285"/>
            <ac:spMk id="10" creationId="{9B0899F8-88C9-BD47-CD7F-F214FEE2A6BE}"/>
          </ac:spMkLst>
        </pc:spChg>
        <pc:spChg chg="add mod">
          <ac:chgData name="Hardik Jayeshkumar Dhakan" userId="3b88ddfe-513a-43d5-81b3-d1646832fed4" providerId="ADAL" clId="{9507C505-3D8A-441F-86B4-5683C11ACC01}" dt="2023-12-12T04:26:08.263" v="3617" actId="403"/>
          <ac:spMkLst>
            <pc:docMk/>
            <pc:sldMk cId="344507955" sldId="285"/>
            <ac:spMk id="11" creationId="{A14DFF76-8389-0033-BF87-7A62A9BE32A3}"/>
          </ac:spMkLst>
        </pc:spChg>
        <pc:spChg chg="add mod">
          <ac:chgData name="Hardik Jayeshkumar Dhakan" userId="3b88ddfe-513a-43d5-81b3-d1646832fed4" providerId="ADAL" clId="{9507C505-3D8A-441F-86B4-5683C11ACC01}" dt="2023-12-12T04:26:05.268" v="3616" actId="403"/>
          <ac:spMkLst>
            <pc:docMk/>
            <pc:sldMk cId="344507955" sldId="285"/>
            <ac:spMk id="12" creationId="{EB3CD1B3-7CBF-CD6A-357B-76C46FD03F41}"/>
          </ac:spMkLst>
        </pc:spChg>
      </pc:sldChg>
      <pc:sldChg chg="addSp delSp modSp add mod modTransition">
        <pc:chgData name="Hardik Jayeshkumar Dhakan" userId="3b88ddfe-513a-43d5-81b3-d1646832fed4" providerId="ADAL" clId="{9507C505-3D8A-441F-86B4-5683C11ACC01}" dt="2023-12-12T04:25:05.291" v="3614"/>
        <pc:sldMkLst>
          <pc:docMk/>
          <pc:sldMk cId="1028725262" sldId="286"/>
        </pc:sldMkLst>
        <pc:spChg chg="mod">
          <ac:chgData name="Hardik Jayeshkumar Dhakan" userId="3b88ddfe-513a-43d5-81b3-d1646832fed4" providerId="ADAL" clId="{9507C505-3D8A-441F-86B4-5683C11ACC01}" dt="2023-12-12T03:45:22.772" v="2275" actId="207"/>
          <ac:spMkLst>
            <pc:docMk/>
            <pc:sldMk cId="1028725262" sldId="286"/>
            <ac:spMk id="6" creationId="{00000000-0000-0000-0000-000000000000}"/>
          </ac:spMkLst>
        </pc:spChg>
        <pc:spChg chg="add del mod">
          <ac:chgData name="Hardik Jayeshkumar Dhakan" userId="3b88ddfe-513a-43d5-81b3-d1646832fed4" providerId="ADAL" clId="{9507C505-3D8A-441F-86B4-5683C11ACC01}" dt="2023-12-12T00:01:15.623" v="687" actId="47"/>
          <ac:spMkLst>
            <pc:docMk/>
            <pc:sldMk cId="1028725262" sldId="286"/>
            <ac:spMk id="7" creationId="{00000000-0000-0000-0000-000000000000}"/>
          </ac:spMkLst>
        </pc:spChg>
        <pc:spChg chg="add del mod">
          <ac:chgData name="Hardik Jayeshkumar Dhakan" userId="3b88ddfe-513a-43d5-81b3-d1646832fed4" providerId="ADAL" clId="{9507C505-3D8A-441F-86B4-5683C11ACC01}" dt="2023-12-12T00:03:41.152" v="703" actId="478"/>
          <ac:spMkLst>
            <pc:docMk/>
            <pc:sldMk cId="1028725262" sldId="286"/>
            <ac:spMk id="13" creationId="{F80DE7FB-7687-2B49-7331-696BF8935DAB}"/>
          </ac:spMkLst>
        </pc:spChg>
        <pc:spChg chg="add mod">
          <ac:chgData name="Hardik Jayeshkumar Dhakan" userId="3b88ddfe-513a-43d5-81b3-d1646832fed4" providerId="ADAL" clId="{9507C505-3D8A-441F-86B4-5683C11ACC01}" dt="2023-12-12T03:35:17.612" v="1783" actId="1076"/>
          <ac:spMkLst>
            <pc:docMk/>
            <pc:sldMk cId="1028725262" sldId="286"/>
            <ac:spMk id="14" creationId="{FA340A7B-FCCD-BF8E-41DB-D18F146DE9AC}"/>
          </ac:spMkLst>
        </pc:spChg>
        <pc:spChg chg="add mod">
          <ac:chgData name="Hardik Jayeshkumar Dhakan" userId="3b88ddfe-513a-43d5-81b3-d1646832fed4" providerId="ADAL" clId="{9507C505-3D8A-441F-86B4-5683C11ACC01}" dt="2023-12-12T03:35:25.995" v="1784" actId="1076"/>
          <ac:spMkLst>
            <pc:docMk/>
            <pc:sldMk cId="1028725262" sldId="286"/>
            <ac:spMk id="15" creationId="{C0EA2FB6-69E9-6D3C-0D7F-51230D7C142D}"/>
          </ac:spMkLst>
        </pc:spChg>
        <pc:grpChg chg="mod">
          <ac:chgData name="Hardik Jayeshkumar Dhakan" userId="3b88ddfe-513a-43d5-81b3-d1646832fed4" providerId="ADAL" clId="{9507C505-3D8A-441F-86B4-5683C11ACC01}" dt="2023-12-12T03:32:51.169" v="1657" actId="1076"/>
          <ac:grpSpMkLst>
            <pc:docMk/>
            <pc:sldMk cId="1028725262" sldId="286"/>
            <ac:grpSpMk id="3" creationId="{00000000-0000-0000-0000-000000000000}"/>
          </ac:grpSpMkLst>
        </pc:grpChg>
        <pc:graphicFrameChg chg="add del mod modGraphic">
          <ac:chgData name="Hardik Jayeshkumar Dhakan" userId="3b88ddfe-513a-43d5-81b3-d1646832fed4" providerId="ADAL" clId="{9507C505-3D8A-441F-86B4-5683C11ACC01}" dt="2023-12-12T03:31:35.128" v="1637"/>
          <ac:graphicFrameMkLst>
            <pc:docMk/>
            <pc:sldMk cId="1028725262" sldId="286"/>
            <ac:graphicFrameMk id="11" creationId="{526BF164-665A-4E20-8832-C991CE39B289}"/>
          </ac:graphicFrameMkLst>
        </pc:graphicFrameChg>
        <pc:graphicFrameChg chg="add del mod modGraphic">
          <ac:chgData name="Hardik Jayeshkumar Dhakan" userId="3b88ddfe-513a-43d5-81b3-d1646832fed4" providerId="ADAL" clId="{9507C505-3D8A-441F-86B4-5683C11ACC01}" dt="2023-12-12T00:03:36.864" v="700" actId="478"/>
          <ac:graphicFrameMkLst>
            <pc:docMk/>
            <pc:sldMk cId="1028725262" sldId="286"/>
            <ac:graphicFrameMk id="11" creationId="{C5B6FFF7-FD62-EF3B-B785-1A713ECAB671}"/>
          </ac:graphicFrameMkLst>
        </pc:graphicFrameChg>
        <pc:graphicFrameChg chg="add mod modGraphic">
          <ac:chgData name="Hardik Jayeshkumar Dhakan" userId="3b88ddfe-513a-43d5-81b3-d1646832fed4" providerId="ADAL" clId="{9507C505-3D8A-441F-86B4-5683C11ACC01}" dt="2023-12-12T04:25:05.291" v="3614"/>
          <ac:graphicFrameMkLst>
            <pc:docMk/>
            <pc:sldMk cId="1028725262" sldId="286"/>
            <ac:graphicFrameMk id="12" creationId="{114F2A94-E79D-2D65-A03D-091AEEEC5927}"/>
          </ac:graphicFrameMkLst>
        </pc:graphicFrameChg>
        <pc:graphicFrameChg chg="add del mod modGraphic">
          <ac:chgData name="Hardik Jayeshkumar Dhakan" userId="3b88ddfe-513a-43d5-81b3-d1646832fed4" providerId="ADAL" clId="{9507C505-3D8A-441F-86B4-5683C11ACC01}" dt="2023-12-12T00:03:29.510" v="699" actId="478"/>
          <ac:graphicFrameMkLst>
            <pc:docMk/>
            <pc:sldMk cId="1028725262" sldId="286"/>
            <ac:graphicFrameMk id="12" creationId="{EF358EFE-F36D-1C40-8B6A-E8BEEC9FA8F1}"/>
          </ac:graphicFrameMkLst>
        </pc:graphicFrameChg>
        <pc:graphicFrameChg chg="add mod modGraphic">
          <ac:chgData name="Hardik Jayeshkumar Dhakan" userId="3b88ddfe-513a-43d5-81b3-d1646832fed4" providerId="ADAL" clId="{9507C505-3D8A-441F-86B4-5683C11ACC01}" dt="2023-12-12T03:46:35.773" v="2290" actId="14100"/>
          <ac:graphicFrameMkLst>
            <pc:docMk/>
            <pc:sldMk cId="1028725262" sldId="286"/>
            <ac:graphicFrameMk id="13" creationId="{F9A893FF-042F-807E-2517-F000BC001F84}"/>
          </ac:graphicFrameMkLst>
        </pc:graphicFrameChg>
      </pc:sldChg>
      <pc:sldChg chg="modSp add mod ord 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2907167950" sldId="287"/>
        </pc:sldMkLst>
        <pc:spChg chg="mod">
          <ac:chgData name="Hardik Jayeshkumar Dhakan" userId="3b88ddfe-513a-43d5-81b3-d1646832fed4" providerId="ADAL" clId="{9507C505-3D8A-441F-86B4-5683C11ACC01}" dt="2023-12-12T03:27:49.068" v="1589" actId="2711"/>
          <ac:spMkLst>
            <pc:docMk/>
            <pc:sldMk cId="2907167950" sldId="287"/>
            <ac:spMk id="6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3:30:37.988" v="1631" actId="1076"/>
          <ac:spMkLst>
            <pc:docMk/>
            <pc:sldMk cId="2907167950" sldId="287"/>
            <ac:spMk id="7" creationId="{00000000-0000-0000-0000-000000000000}"/>
          </ac:spMkLst>
        </pc:spChg>
        <pc:grpChg chg="mod">
          <ac:chgData name="Hardik Jayeshkumar Dhakan" userId="3b88ddfe-513a-43d5-81b3-d1646832fed4" providerId="ADAL" clId="{9507C505-3D8A-441F-86B4-5683C11ACC01}" dt="2023-12-12T03:20:07.263" v="1257" actId="1076"/>
          <ac:grpSpMkLst>
            <pc:docMk/>
            <pc:sldMk cId="2907167950" sldId="287"/>
            <ac:grpSpMk id="3" creationId="{00000000-0000-0000-0000-000000000000}"/>
          </ac:grpSpMkLst>
        </pc:grpChg>
      </pc:sldChg>
      <pc:sldChg chg="addSp delSp modSp add mod ord 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718501034" sldId="288"/>
        </pc:sldMkLst>
        <pc:spChg chg="mod">
          <ac:chgData name="Hardik Jayeshkumar Dhakan" userId="3b88ddfe-513a-43d5-81b3-d1646832fed4" providerId="ADAL" clId="{9507C505-3D8A-441F-86B4-5683C11ACC01}" dt="2023-12-12T00:31:51.835" v="785" actId="20577"/>
          <ac:spMkLst>
            <pc:docMk/>
            <pc:sldMk cId="718501034" sldId="288"/>
            <ac:spMk id="6" creationId="{00000000-0000-0000-0000-000000000000}"/>
          </ac:spMkLst>
        </pc:spChg>
        <pc:spChg chg="del">
          <ac:chgData name="Hardik Jayeshkumar Dhakan" userId="3b88ddfe-513a-43d5-81b3-d1646832fed4" providerId="ADAL" clId="{9507C505-3D8A-441F-86B4-5683C11ACC01}" dt="2023-12-12T00:31:33.929" v="760" actId="478"/>
          <ac:spMkLst>
            <pc:docMk/>
            <pc:sldMk cId="718501034" sldId="288"/>
            <ac:spMk id="7" creationId="{00000000-0000-0000-0000-000000000000}"/>
          </ac:spMkLst>
        </pc:spChg>
        <pc:spChg chg="add del mod">
          <ac:chgData name="Hardik Jayeshkumar Dhakan" userId="3b88ddfe-513a-43d5-81b3-d1646832fed4" providerId="ADAL" clId="{9507C505-3D8A-441F-86B4-5683C11ACC01}" dt="2023-12-12T03:10:20.728" v="928"/>
          <ac:spMkLst>
            <pc:docMk/>
            <pc:sldMk cId="718501034" sldId="288"/>
            <ac:spMk id="11" creationId="{2A517BAD-F71D-29A0-F3B7-CF6C5A989C6C}"/>
          </ac:spMkLst>
        </pc:spChg>
        <pc:grpChg chg="mod">
          <ac:chgData name="Hardik Jayeshkumar Dhakan" userId="3b88ddfe-513a-43d5-81b3-d1646832fed4" providerId="ADAL" clId="{9507C505-3D8A-441F-86B4-5683C11ACC01}" dt="2023-12-12T03:14:18.503" v="1030" actId="1076"/>
          <ac:grpSpMkLst>
            <pc:docMk/>
            <pc:sldMk cId="718501034" sldId="288"/>
            <ac:grpSpMk id="3" creationId="{00000000-0000-0000-0000-000000000000}"/>
          </ac:grpSpMkLst>
        </pc:grpChg>
        <pc:graphicFrameChg chg="add del mod">
          <ac:chgData name="Hardik Jayeshkumar Dhakan" userId="3b88ddfe-513a-43d5-81b3-d1646832fed4" providerId="ADAL" clId="{9507C505-3D8A-441F-86B4-5683C11ACC01}" dt="2023-12-12T03:11:29.437" v="947" actId="21"/>
          <ac:graphicFrameMkLst>
            <pc:docMk/>
            <pc:sldMk cId="718501034" sldId="288"/>
            <ac:graphicFrameMk id="12" creationId="{768E223A-A207-4E33-82C5-5E147662D315}"/>
          </ac:graphicFrameMkLst>
        </pc:graphicFrameChg>
        <pc:graphicFrameChg chg="add del mod">
          <ac:chgData name="Hardik Jayeshkumar Dhakan" userId="3b88ddfe-513a-43d5-81b3-d1646832fed4" providerId="ADAL" clId="{9507C505-3D8A-441F-86B4-5683C11ACC01}" dt="2023-12-12T03:11:29.437" v="947" actId="21"/>
          <ac:graphicFrameMkLst>
            <pc:docMk/>
            <pc:sldMk cId="718501034" sldId="288"/>
            <ac:graphicFrameMk id="13" creationId="{D81169C0-FB3E-D467-8E59-8EE219076D6B}"/>
          </ac:graphicFrameMkLst>
        </pc:graphicFrameChg>
        <pc:graphicFrameChg chg="add mod">
          <ac:chgData name="Hardik Jayeshkumar Dhakan" userId="3b88ddfe-513a-43d5-81b3-d1646832fed4" providerId="ADAL" clId="{9507C505-3D8A-441F-86B4-5683C11ACC01}" dt="2023-12-12T03:13:58.392" v="1025" actId="1076"/>
          <ac:graphicFrameMkLst>
            <pc:docMk/>
            <pc:sldMk cId="718501034" sldId="288"/>
            <ac:graphicFrameMk id="14" creationId="{2A58A60B-4B3B-1608-247F-2D26D4EF2525}"/>
          </ac:graphicFrameMkLst>
        </pc:graphicFrameChg>
        <pc:graphicFrameChg chg="add mod">
          <ac:chgData name="Hardik Jayeshkumar Dhakan" userId="3b88ddfe-513a-43d5-81b3-d1646832fed4" providerId="ADAL" clId="{9507C505-3D8A-441F-86B4-5683C11ACC01}" dt="2023-12-12T03:15:24.158" v="1157" actId="207"/>
          <ac:graphicFrameMkLst>
            <pc:docMk/>
            <pc:sldMk cId="718501034" sldId="288"/>
            <ac:graphicFrameMk id="15" creationId="{AB42BF0B-0B7B-7FF7-DE57-1F8DD41398D2}"/>
          </ac:graphicFrameMkLst>
        </pc:graphicFrameChg>
        <pc:picChg chg="add mod">
          <ac:chgData name="Hardik Jayeshkumar Dhakan" userId="3b88ddfe-513a-43d5-81b3-d1646832fed4" providerId="ADAL" clId="{9507C505-3D8A-441F-86B4-5683C11ACC01}" dt="2023-12-12T03:10:15.210" v="925" actId="1076"/>
          <ac:picMkLst>
            <pc:docMk/>
            <pc:sldMk cId="718501034" sldId="288"/>
            <ac:picMk id="7" creationId="{81E196F1-8413-0534-AF0F-8C0AE6053482}"/>
          </ac:picMkLst>
        </pc:picChg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2542207147" sldId="289"/>
        </pc:sldMkLst>
      </pc:sldChg>
      <pc:sldChg chg="modSp mod modTransition">
        <pc:chgData name="Hardik Jayeshkumar Dhakan" userId="3b88ddfe-513a-43d5-81b3-d1646832fed4" providerId="ADAL" clId="{9507C505-3D8A-441F-86B4-5683C11ACC01}" dt="2023-12-12T04:44:00.244" v="3823" actId="113"/>
        <pc:sldMkLst>
          <pc:docMk/>
          <pc:sldMk cId="2872436468" sldId="290"/>
        </pc:sldMkLst>
        <pc:spChg chg="mod">
          <ac:chgData name="Hardik Jayeshkumar Dhakan" userId="3b88ddfe-513a-43d5-81b3-d1646832fed4" providerId="ADAL" clId="{9507C505-3D8A-441F-86B4-5683C11ACC01}" dt="2023-12-12T04:43:56.979" v="3822" actId="1076"/>
          <ac:spMkLst>
            <pc:docMk/>
            <pc:sldMk cId="2872436468" sldId="290"/>
            <ac:spMk id="2" creationId="{00000000-0000-0000-0000-000000000000}"/>
          </ac:spMkLst>
        </pc:spChg>
        <pc:spChg chg="mod">
          <ac:chgData name="Hardik Jayeshkumar Dhakan" userId="3b88ddfe-513a-43d5-81b3-d1646832fed4" providerId="ADAL" clId="{9507C505-3D8A-441F-86B4-5683C11ACC01}" dt="2023-12-12T04:44:00.244" v="3823" actId="113"/>
          <ac:spMkLst>
            <pc:docMk/>
            <pc:sldMk cId="2872436468" sldId="290"/>
            <ac:spMk id="26" creationId="{C40F4BB0-374F-8E63-EB62-4B378308B99E}"/>
          </ac:spMkLst>
        </pc:spChg>
      </pc:sldChg>
      <pc:sldChg chg="addSp delSp modSp add mod ord modTransition">
        <pc:chgData name="Hardik Jayeshkumar Dhakan" userId="3b88ddfe-513a-43d5-81b3-d1646832fed4" providerId="ADAL" clId="{9507C505-3D8A-441F-86B4-5683C11ACC01}" dt="2023-12-12T04:42:14.858" v="3780" actId="12"/>
        <pc:sldMkLst>
          <pc:docMk/>
          <pc:sldMk cId="2775570250" sldId="291"/>
        </pc:sldMkLst>
        <pc:spChg chg="mod">
          <ac:chgData name="Hardik Jayeshkumar Dhakan" userId="3b88ddfe-513a-43d5-81b3-d1646832fed4" providerId="ADAL" clId="{9507C505-3D8A-441F-86B4-5683C11ACC01}" dt="2023-12-12T03:47:22.254" v="2311" actId="20577"/>
          <ac:spMkLst>
            <pc:docMk/>
            <pc:sldMk cId="2775570250" sldId="291"/>
            <ac:spMk id="6" creationId="{00000000-0000-0000-0000-000000000000}"/>
          </ac:spMkLst>
        </pc:spChg>
        <pc:spChg chg="add del mod">
          <ac:chgData name="Hardik Jayeshkumar Dhakan" userId="3b88ddfe-513a-43d5-81b3-d1646832fed4" providerId="ADAL" clId="{9507C505-3D8A-441F-86B4-5683C11ACC01}" dt="2023-12-12T03:52:06.732" v="2454" actId="478"/>
          <ac:spMkLst>
            <pc:docMk/>
            <pc:sldMk cId="2775570250" sldId="291"/>
            <ac:spMk id="11" creationId="{240B7FB6-6CC9-2BB9-A875-66D9018CE969}"/>
          </ac:spMkLst>
        </pc:spChg>
        <pc:spChg chg="add del mod">
          <ac:chgData name="Hardik Jayeshkumar Dhakan" userId="3b88ddfe-513a-43d5-81b3-d1646832fed4" providerId="ADAL" clId="{9507C505-3D8A-441F-86B4-5683C11ACC01}" dt="2023-12-12T03:50:57.087" v="2408" actId="478"/>
          <ac:spMkLst>
            <pc:docMk/>
            <pc:sldMk cId="2775570250" sldId="291"/>
            <ac:spMk id="16" creationId="{11A81630-48FA-B1E2-A50F-95F03E404BDA}"/>
          </ac:spMkLst>
        </pc:spChg>
        <pc:spChg chg="add mod">
          <ac:chgData name="Hardik Jayeshkumar Dhakan" userId="3b88ddfe-513a-43d5-81b3-d1646832fed4" providerId="ADAL" clId="{9507C505-3D8A-441F-86B4-5683C11ACC01}" dt="2023-12-12T03:50:27.364" v="2401"/>
          <ac:spMkLst>
            <pc:docMk/>
            <pc:sldMk cId="2775570250" sldId="291"/>
            <ac:spMk id="17" creationId="{FF13A971-170D-FE9B-9377-307D44438C1A}"/>
          </ac:spMkLst>
        </pc:spChg>
        <pc:spChg chg="add del mod">
          <ac:chgData name="Hardik Jayeshkumar Dhakan" userId="3b88ddfe-513a-43d5-81b3-d1646832fed4" providerId="ADAL" clId="{9507C505-3D8A-441F-86B4-5683C11ACC01}" dt="2023-12-12T03:52:13.917" v="2456" actId="767"/>
          <ac:spMkLst>
            <pc:docMk/>
            <pc:sldMk cId="2775570250" sldId="291"/>
            <ac:spMk id="18" creationId="{6C304803-D54E-71A3-3D76-4F8528C0D282}"/>
          </ac:spMkLst>
        </pc:spChg>
        <pc:spChg chg="add mod">
          <ac:chgData name="Hardik Jayeshkumar Dhakan" userId="3b88ddfe-513a-43d5-81b3-d1646832fed4" providerId="ADAL" clId="{9507C505-3D8A-441F-86B4-5683C11ACC01}" dt="2023-12-12T03:58:31.144" v="2954" actId="1076"/>
          <ac:spMkLst>
            <pc:docMk/>
            <pc:sldMk cId="2775570250" sldId="291"/>
            <ac:spMk id="19" creationId="{F597377B-50FD-2318-0A60-51214BE719D2}"/>
          </ac:spMkLst>
        </pc:spChg>
        <pc:spChg chg="add mod">
          <ac:chgData name="Hardik Jayeshkumar Dhakan" userId="3b88ddfe-513a-43d5-81b3-d1646832fed4" providerId="ADAL" clId="{9507C505-3D8A-441F-86B4-5683C11ACC01}" dt="2023-12-12T03:58:43.123" v="2959" actId="20577"/>
          <ac:spMkLst>
            <pc:docMk/>
            <pc:sldMk cId="2775570250" sldId="291"/>
            <ac:spMk id="20" creationId="{CBD7B2AD-74BE-728E-1F2A-803F4C3F5A3D}"/>
          </ac:spMkLst>
        </pc:spChg>
        <pc:spChg chg="add mod">
          <ac:chgData name="Hardik Jayeshkumar Dhakan" userId="3b88ddfe-513a-43d5-81b3-d1646832fed4" providerId="ADAL" clId="{9507C505-3D8A-441F-86B4-5683C11ACC01}" dt="2023-12-12T04:42:14.858" v="3780" actId="12"/>
          <ac:spMkLst>
            <pc:docMk/>
            <pc:sldMk cId="2775570250" sldId="291"/>
            <ac:spMk id="21" creationId="{81A84194-360A-46B6-15E5-44485F3CB492}"/>
          </ac:spMkLst>
        </pc:spChg>
        <pc:spChg chg="add mod">
          <ac:chgData name="Hardik Jayeshkumar Dhakan" userId="3b88ddfe-513a-43d5-81b3-d1646832fed4" providerId="ADAL" clId="{9507C505-3D8A-441F-86B4-5683C11ACC01}" dt="2023-12-12T04:02:27.873" v="2995" actId="1076"/>
          <ac:spMkLst>
            <pc:docMk/>
            <pc:sldMk cId="2775570250" sldId="291"/>
            <ac:spMk id="22" creationId="{29D4CDAF-9DBA-228C-B6ED-B09F7AF18713}"/>
          </ac:spMkLst>
        </pc:spChg>
        <pc:grpChg chg="mod">
          <ac:chgData name="Hardik Jayeshkumar Dhakan" userId="3b88ddfe-513a-43d5-81b3-d1646832fed4" providerId="ADAL" clId="{9507C505-3D8A-441F-86B4-5683C11ACC01}" dt="2023-12-12T03:54:57.668" v="2734" actId="1076"/>
          <ac:grpSpMkLst>
            <pc:docMk/>
            <pc:sldMk cId="2775570250" sldId="291"/>
            <ac:grpSpMk id="3" creationId="{00000000-0000-0000-0000-000000000000}"/>
          </ac:grpSpMkLst>
        </pc:grpChg>
        <pc:graphicFrameChg chg="add del mod">
          <ac:chgData name="Hardik Jayeshkumar Dhakan" userId="3b88ddfe-513a-43d5-81b3-d1646832fed4" providerId="ADAL" clId="{9507C505-3D8A-441F-86B4-5683C11ACC01}" dt="2023-12-12T03:52:04.914" v="2453" actId="478"/>
          <ac:graphicFrameMkLst>
            <pc:docMk/>
            <pc:sldMk cId="2775570250" sldId="291"/>
            <ac:graphicFrameMk id="12" creationId="{915608C7-40F8-BD97-61B3-BCEB40D68586}"/>
          </ac:graphicFrameMkLst>
        </pc:graphicFrameChg>
        <pc:graphicFrameChg chg="add mod">
          <ac:chgData name="Hardik Jayeshkumar Dhakan" userId="3b88ddfe-513a-43d5-81b3-d1646832fed4" providerId="ADAL" clId="{9507C505-3D8A-441F-86B4-5683C11ACC01}" dt="2023-12-12T03:49:58.477" v="2392"/>
          <ac:graphicFrameMkLst>
            <pc:docMk/>
            <pc:sldMk cId="2775570250" sldId="291"/>
            <ac:graphicFrameMk id="13" creationId="{B8BBDB98-0015-F698-F8CF-A15DA00119A4}"/>
          </ac:graphicFrameMkLst>
        </pc:graphicFrameChg>
        <pc:graphicFrameChg chg="add mod">
          <ac:chgData name="Hardik Jayeshkumar Dhakan" userId="3b88ddfe-513a-43d5-81b3-d1646832fed4" providerId="ADAL" clId="{9507C505-3D8A-441F-86B4-5683C11ACC01}" dt="2023-12-12T03:50:10.732" v="2395"/>
          <ac:graphicFrameMkLst>
            <pc:docMk/>
            <pc:sldMk cId="2775570250" sldId="291"/>
            <ac:graphicFrameMk id="14" creationId="{4EBCBFFD-35C5-A72D-3786-C686172EF0F0}"/>
          </ac:graphicFrameMkLst>
        </pc:graphicFrameChg>
        <pc:graphicFrameChg chg="add mod">
          <ac:chgData name="Hardik Jayeshkumar Dhakan" userId="3b88ddfe-513a-43d5-81b3-d1646832fed4" providerId="ADAL" clId="{9507C505-3D8A-441F-86B4-5683C11ACC01}" dt="2023-12-12T03:50:14.662" v="2397"/>
          <ac:graphicFrameMkLst>
            <pc:docMk/>
            <pc:sldMk cId="2775570250" sldId="291"/>
            <ac:graphicFrameMk id="15" creationId="{4B2B5F9E-0C2D-DF54-1978-72CFDC951AC8}"/>
          </ac:graphicFrameMkLst>
        </pc:graphicFrameChg>
        <pc:picChg chg="del">
          <ac:chgData name="Hardik Jayeshkumar Dhakan" userId="3b88ddfe-513a-43d5-81b3-d1646832fed4" providerId="ADAL" clId="{9507C505-3D8A-441F-86B4-5683C11ACC01}" dt="2023-12-12T03:47:16.561" v="2294" actId="478"/>
          <ac:picMkLst>
            <pc:docMk/>
            <pc:sldMk cId="2775570250" sldId="291"/>
            <ac:picMk id="7" creationId="{F9690139-E9D1-AB4D-6274-6A10ED39AE5A}"/>
          </ac:picMkLst>
        </pc:picChg>
      </pc:sldChg>
      <pc:sldChg chg="modTransition">
        <pc:chgData name="Hardik Jayeshkumar Dhakan" userId="3b88ddfe-513a-43d5-81b3-d1646832fed4" providerId="ADAL" clId="{9507C505-3D8A-441F-86B4-5683C11ACC01}" dt="2023-12-12T04:15:21.852" v="3267"/>
        <pc:sldMkLst>
          <pc:docMk/>
          <pc:sldMk cId="868308773" sldId="292"/>
        </pc:sldMkLst>
      </pc:sldChg>
      <pc:sldChg chg="modSp mod modTransition">
        <pc:chgData name="Hardik Jayeshkumar Dhakan" userId="3b88ddfe-513a-43d5-81b3-d1646832fed4" providerId="ADAL" clId="{9507C505-3D8A-441F-86B4-5683C11ACC01}" dt="2023-12-12T04:44:15.268" v="3826" actId="1076"/>
        <pc:sldMkLst>
          <pc:docMk/>
          <pc:sldMk cId="259750722" sldId="293"/>
        </pc:sldMkLst>
        <pc:spChg chg="mod">
          <ac:chgData name="Hardik Jayeshkumar Dhakan" userId="3b88ddfe-513a-43d5-81b3-d1646832fed4" providerId="ADAL" clId="{9507C505-3D8A-441F-86B4-5683C11ACC01}" dt="2023-12-12T04:44:15.268" v="3826" actId="1076"/>
          <ac:spMkLst>
            <pc:docMk/>
            <pc:sldMk cId="259750722" sldId="293"/>
            <ac:spMk id="15" creationId="{C0EA2FB6-69E9-6D3C-0D7F-51230D7C142D}"/>
          </ac:spMkLst>
        </pc:spChg>
      </pc:sldChg>
      <pc:sldChg chg="modSp mod">
        <pc:chgData name="Hardik Jayeshkumar Dhakan" userId="3b88ddfe-513a-43d5-81b3-d1646832fed4" providerId="ADAL" clId="{9507C505-3D8A-441F-86B4-5683C11ACC01}" dt="2023-12-12T04:07:55.494" v="3222" actId="20577"/>
        <pc:sldMkLst>
          <pc:docMk/>
          <pc:sldMk cId="4269235932" sldId="293"/>
        </pc:sldMkLst>
        <pc:spChg chg="mod">
          <ac:chgData name="Hardik Jayeshkumar Dhakan" userId="3b88ddfe-513a-43d5-81b3-d1646832fed4" providerId="ADAL" clId="{9507C505-3D8A-441F-86B4-5683C11ACC01}" dt="2023-12-12T04:07:55.494" v="3222" actId="20577"/>
          <ac:spMkLst>
            <pc:docMk/>
            <pc:sldMk cId="4269235932" sldId="293"/>
            <ac:spMk id="4" creationId="{00000000-0000-0000-0000-000000000000}"/>
          </ac:spMkLst>
        </pc:spChg>
      </pc:sldChg>
    </pc:docChg>
  </pc:docChgLst>
  <pc:docChgLst>
    <pc:chgData name="Ashna Ashraf" userId="7d756333-1707-4b46-bfc2-5dfcdaefb94d" providerId="ADAL" clId="{3859DD3F-85DE-6946-ACBF-A00C1869DE98}"/>
    <pc:docChg chg="undo custSel addSld delSld modSld">
      <pc:chgData name="Ashna Ashraf" userId="7d756333-1707-4b46-bfc2-5dfcdaefb94d" providerId="ADAL" clId="{3859DD3F-85DE-6946-ACBF-A00C1869DE98}" dt="2023-12-11T00:12:08.933" v="727" actId="1076"/>
      <pc:docMkLst>
        <pc:docMk/>
      </pc:docMkLst>
      <pc:sldChg chg="addSp delSp modSp del mod">
        <pc:chgData name="Ashna Ashraf" userId="7d756333-1707-4b46-bfc2-5dfcdaefb94d" providerId="ADAL" clId="{3859DD3F-85DE-6946-ACBF-A00C1869DE98}" dt="2023-12-10T23:48:11.957" v="596" actId="2696"/>
        <pc:sldMkLst>
          <pc:docMk/>
          <pc:sldMk cId="531266087" sldId="269"/>
        </pc:sldMkLst>
        <pc:spChg chg="add mod">
          <ac:chgData name="Ashna Ashraf" userId="7d756333-1707-4b46-bfc2-5dfcdaefb94d" providerId="ADAL" clId="{3859DD3F-85DE-6946-ACBF-A00C1869DE98}" dt="2023-12-10T23:20:09.177" v="244" actId="1076"/>
          <ac:spMkLst>
            <pc:docMk/>
            <pc:sldMk cId="531266087" sldId="269"/>
            <ac:spMk id="2" creationId="{93964B07-611A-778C-D01D-146EBE86AB90}"/>
          </ac:spMkLst>
        </pc:spChg>
        <pc:spChg chg="del mod">
          <ac:chgData name="Ashna Ashraf" userId="7d756333-1707-4b46-bfc2-5dfcdaefb94d" providerId="ADAL" clId="{3859DD3F-85DE-6946-ACBF-A00C1869DE98}" dt="2023-12-10T22:54:59.320" v="34" actId="478"/>
          <ac:spMkLst>
            <pc:docMk/>
            <pc:sldMk cId="531266087" sldId="269"/>
            <ac:spMk id="3" creationId="{00000000-0000-0000-0000-000000000000}"/>
          </ac:spMkLst>
        </pc:spChg>
        <pc:spChg chg="add del mod">
          <ac:chgData name="Ashna Ashraf" userId="7d756333-1707-4b46-bfc2-5dfcdaefb94d" providerId="ADAL" clId="{3859DD3F-85DE-6946-ACBF-A00C1869DE98}" dt="2023-12-10T22:56:04.429" v="44" actId="12084"/>
          <ac:spMkLst>
            <pc:docMk/>
            <pc:sldMk cId="531266087" sldId="269"/>
            <ac:spMk id="4" creationId="{00000000-0000-0000-0000-000000000000}"/>
          </ac:spMkLst>
        </pc:spChg>
        <pc:spChg chg="add del mod">
          <ac:chgData name="Ashna Ashraf" userId="7d756333-1707-4b46-bfc2-5dfcdaefb94d" providerId="ADAL" clId="{3859DD3F-85DE-6946-ACBF-A00C1869DE98}" dt="2023-12-10T22:58:27.666" v="80" actId="12084"/>
          <ac:spMkLst>
            <pc:docMk/>
            <pc:sldMk cId="531266087" sldId="269"/>
            <ac:spMk id="19" creationId="{A60471DE-9F99-0939-A180-B6568AC55C60}"/>
          </ac:spMkLst>
        </pc:spChg>
        <pc:spChg chg="add del mod">
          <ac:chgData name="Ashna Ashraf" userId="7d756333-1707-4b46-bfc2-5dfcdaefb94d" providerId="ADAL" clId="{3859DD3F-85DE-6946-ACBF-A00C1869DE98}" dt="2023-12-10T23:12:24.035" v="135" actId="26606"/>
          <ac:spMkLst>
            <pc:docMk/>
            <pc:sldMk cId="531266087" sldId="269"/>
            <ac:spMk id="21" creationId="{8C482AAA-351F-6A21-1946-BB80CB7E4C8A}"/>
          </ac:spMkLst>
        </pc:spChg>
        <pc:spChg chg="add del mod">
          <ac:chgData name="Ashna Ashraf" userId="7d756333-1707-4b46-bfc2-5dfcdaefb94d" providerId="ADAL" clId="{3859DD3F-85DE-6946-ACBF-A00C1869DE98}" dt="2023-12-10T23:18:04.152" v="235"/>
          <ac:spMkLst>
            <pc:docMk/>
            <pc:sldMk cId="531266087" sldId="269"/>
            <ac:spMk id="22" creationId="{37F9E617-78DF-A2F8-8238-345B8C98255D}"/>
          </ac:spMkLst>
        </pc:spChg>
        <pc:spChg chg="add del mod replId">
          <ac:chgData name="Ashna Ashraf" userId="7d756333-1707-4b46-bfc2-5dfcdaefb94d" providerId="ADAL" clId="{3859DD3F-85DE-6946-ACBF-A00C1869DE98}" dt="2023-12-10T23:12:24.035" v="135" actId="26606"/>
          <ac:spMkLst>
            <pc:docMk/>
            <pc:sldMk cId="531266087" sldId="269"/>
            <ac:spMk id="24" creationId="{00000000-0000-0000-0000-000000000000}"/>
          </ac:spMkLst>
        </pc:spChg>
        <pc:spChg chg="mod replId">
          <ac:chgData name="Ashna Ashraf" userId="7d756333-1707-4b46-bfc2-5dfcdaefb94d" providerId="ADAL" clId="{3859DD3F-85DE-6946-ACBF-A00C1869DE98}" dt="2023-12-10T23:12:23.946" v="134" actId="26606"/>
          <ac:spMkLst>
            <pc:docMk/>
            <pc:sldMk cId="531266087" sldId="269"/>
            <ac:spMk id="25" creationId="{00000000-0000-0000-0000-000000000000}"/>
          </ac:spMkLst>
        </pc:spChg>
        <pc:spChg chg="mod replId">
          <ac:chgData name="Ashna Ashraf" userId="7d756333-1707-4b46-bfc2-5dfcdaefb94d" providerId="ADAL" clId="{3859DD3F-85DE-6946-ACBF-A00C1869DE98}" dt="2023-12-10T23:12:23.946" v="134" actId="26606"/>
          <ac:spMkLst>
            <pc:docMk/>
            <pc:sldMk cId="531266087" sldId="269"/>
            <ac:spMk id="27" creationId="{00000000-0000-0000-0000-000000000000}"/>
          </ac:spMkLst>
        </pc:spChg>
        <pc:spChg chg="mod replId">
          <ac:chgData name="Ashna Ashraf" userId="7d756333-1707-4b46-bfc2-5dfcdaefb94d" providerId="ADAL" clId="{3859DD3F-85DE-6946-ACBF-A00C1869DE98}" dt="2023-12-10T23:12:23.946" v="134" actId="26606"/>
          <ac:spMkLst>
            <pc:docMk/>
            <pc:sldMk cId="531266087" sldId="269"/>
            <ac:spMk id="29" creationId="{00000000-0000-0000-0000-000000000000}"/>
          </ac:spMkLst>
        </pc:spChg>
        <pc:spChg chg="mod replId">
          <ac:chgData name="Ashna Ashraf" userId="7d756333-1707-4b46-bfc2-5dfcdaefb94d" providerId="ADAL" clId="{3859DD3F-85DE-6946-ACBF-A00C1869DE98}" dt="2023-12-10T23:12:23.946" v="134" actId="26606"/>
          <ac:spMkLst>
            <pc:docMk/>
            <pc:sldMk cId="531266087" sldId="269"/>
            <ac:spMk id="30" creationId="{00000000-0000-0000-0000-000000000000}"/>
          </ac:spMkLst>
        </pc:spChg>
        <pc:spChg chg="mod replId">
          <ac:chgData name="Ashna Ashraf" userId="7d756333-1707-4b46-bfc2-5dfcdaefb94d" providerId="ADAL" clId="{3859DD3F-85DE-6946-ACBF-A00C1869DE98}" dt="2023-12-10T23:12:23.946" v="134" actId="26606"/>
          <ac:spMkLst>
            <pc:docMk/>
            <pc:sldMk cId="531266087" sldId="269"/>
            <ac:spMk id="31" creationId="{B32C191C-788F-CF82-C022-BE621B9757E7}"/>
          </ac:spMkLst>
        </pc:spChg>
        <pc:spChg chg="mod replId">
          <ac:chgData name="Ashna Ashraf" userId="7d756333-1707-4b46-bfc2-5dfcdaefb94d" providerId="ADAL" clId="{3859DD3F-85DE-6946-ACBF-A00C1869DE98}" dt="2023-12-10T23:12:23.946" v="134" actId="26606"/>
          <ac:spMkLst>
            <pc:docMk/>
            <pc:sldMk cId="531266087" sldId="269"/>
            <ac:spMk id="32" creationId="{47F7B5B5-59E7-DDD8-3955-3AB18A709713}"/>
          </ac:spMkLst>
        </pc:spChg>
        <pc:spChg chg="mod replId">
          <ac:chgData name="Ashna Ashraf" userId="7d756333-1707-4b46-bfc2-5dfcdaefb94d" providerId="ADAL" clId="{3859DD3F-85DE-6946-ACBF-A00C1869DE98}" dt="2023-12-10T23:12:23.946" v="134" actId="26606"/>
          <ac:spMkLst>
            <pc:docMk/>
            <pc:sldMk cId="531266087" sldId="269"/>
            <ac:spMk id="35" creationId="{57D1BCE0-9E9F-8145-903A-79484E7A3C0B}"/>
          </ac:spMkLst>
        </pc:spChg>
        <pc:spChg chg="add mod">
          <ac:chgData name="Ashna Ashraf" userId="7d756333-1707-4b46-bfc2-5dfcdaefb94d" providerId="ADAL" clId="{3859DD3F-85DE-6946-ACBF-A00C1869DE98}" dt="2023-12-10T23:36:56.916" v="400" actId="1076"/>
          <ac:spMkLst>
            <pc:docMk/>
            <pc:sldMk cId="531266087" sldId="269"/>
            <ac:spMk id="36" creationId="{86E79293-3F91-38F5-0515-0CADD3A0BD74}"/>
          </ac:spMkLst>
        </pc:spChg>
        <pc:grpChg chg="add">
          <ac:chgData name="Ashna Ashraf" userId="7d756333-1707-4b46-bfc2-5dfcdaefb94d" providerId="ADAL" clId="{3859DD3F-85DE-6946-ACBF-A00C1869DE98}" dt="2023-12-10T23:12:24.035" v="135" actId="26606"/>
          <ac:grpSpMkLst>
            <pc:docMk/>
            <pc:sldMk cId="531266087" sldId="269"/>
            <ac:grpSpMk id="5" creationId="{A928B20E-B71E-E21B-BC84-89B22BEB3C2D}"/>
          </ac:grpSpMkLst>
        </pc:grpChg>
        <pc:grpChg chg="add">
          <ac:chgData name="Ashna Ashraf" userId="7d756333-1707-4b46-bfc2-5dfcdaefb94d" providerId="ADAL" clId="{3859DD3F-85DE-6946-ACBF-A00C1869DE98}" dt="2023-12-10T23:12:24.035" v="135" actId="26606"/>
          <ac:grpSpMkLst>
            <pc:docMk/>
            <pc:sldMk cId="531266087" sldId="269"/>
            <ac:grpSpMk id="8" creationId="{09BFF74B-EEC3-ED85-C568-1525F5250070}"/>
          </ac:grpSpMkLst>
        </pc:grpChg>
        <pc:grpChg chg="add mod">
          <ac:chgData name="Ashna Ashraf" userId="7d756333-1707-4b46-bfc2-5dfcdaefb94d" providerId="ADAL" clId="{3859DD3F-85DE-6946-ACBF-A00C1869DE98}" dt="2023-12-10T23:35:52.481" v="383" actId="14100"/>
          <ac:grpSpMkLst>
            <pc:docMk/>
            <pc:sldMk cId="531266087" sldId="269"/>
            <ac:grpSpMk id="11" creationId="{5F12F481-D00F-6351-D3E2-4B768295C6E4}"/>
          </ac:grpSpMkLst>
        </pc:grpChg>
        <pc:grpChg chg="del mod replId">
          <ac:chgData name="Ashna Ashraf" userId="7d756333-1707-4b46-bfc2-5dfcdaefb94d" providerId="ADAL" clId="{3859DD3F-85DE-6946-ACBF-A00C1869DE98}" dt="2023-12-10T23:12:24.035" v="135" actId="26606"/>
          <ac:grpSpMkLst>
            <pc:docMk/>
            <pc:sldMk cId="531266087" sldId="269"/>
            <ac:grpSpMk id="26" creationId="{00000000-0000-0000-0000-000000000000}"/>
          </ac:grpSpMkLst>
        </pc:grpChg>
        <pc:grpChg chg="del mod replId">
          <ac:chgData name="Ashna Ashraf" userId="7d756333-1707-4b46-bfc2-5dfcdaefb94d" providerId="ADAL" clId="{3859DD3F-85DE-6946-ACBF-A00C1869DE98}" dt="2023-12-10T23:12:24.035" v="135" actId="26606"/>
          <ac:grpSpMkLst>
            <pc:docMk/>
            <pc:sldMk cId="531266087" sldId="269"/>
            <ac:grpSpMk id="28" creationId="{00000000-0000-0000-0000-000000000000}"/>
          </ac:grpSpMkLst>
        </pc:grpChg>
        <pc:grpChg chg="add del mod replId">
          <ac:chgData name="Ashna Ashraf" userId="7d756333-1707-4b46-bfc2-5dfcdaefb94d" providerId="ADAL" clId="{3859DD3F-85DE-6946-ACBF-A00C1869DE98}" dt="2023-12-10T23:12:24.035" v="135" actId="26606"/>
          <ac:grpSpMkLst>
            <pc:docMk/>
            <pc:sldMk cId="531266087" sldId="269"/>
            <ac:grpSpMk id="33" creationId="{B44D9B45-DF78-CB04-DD78-8CA67B904EF4}"/>
          </ac:grpSpMkLst>
        </pc:grpChg>
        <pc:grpChg chg="mod replId">
          <ac:chgData name="Ashna Ashraf" userId="7d756333-1707-4b46-bfc2-5dfcdaefb94d" providerId="ADAL" clId="{3859DD3F-85DE-6946-ACBF-A00C1869DE98}" dt="2023-12-10T23:12:23.946" v="134" actId="26606"/>
          <ac:grpSpMkLst>
            <pc:docMk/>
            <pc:sldMk cId="531266087" sldId="269"/>
            <ac:grpSpMk id="34" creationId="{5EC42FE8-E4F6-C743-1B33-ED1D83F9F7FA}"/>
          </ac:grpSpMkLst>
        </pc:grpChg>
        <pc:graphicFrameChg chg="add del mod modGraphic">
          <ac:chgData name="Ashna Ashraf" userId="7d756333-1707-4b46-bfc2-5dfcdaefb94d" providerId="ADAL" clId="{3859DD3F-85DE-6946-ACBF-A00C1869DE98}" dt="2023-12-10T22:52:18.748" v="30" actId="478"/>
          <ac:graphicFrameMkLst>
            <pc:docMk/>
            <pc:sldMk cId="531266087" sldId="269"/>
            <ac:graphicFrameMk id="16" creationId="{FC675AF7-1380-BD74-B80F-484AE3239BFF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2:55:57.977" v="43" actId="12084"/>
          <ac:graphicFrameMkLst>
            <pc:docMk/>
            <pc:sldMk cId="531266087" sldId="269"/>
            <ac:graphicFrameMk id="17" creationId="{BBB281D7-3D66-E751-29A9-88BD04D84225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00:04.599" v="94" actId="478"/>
          <ac:graphicFrameMkLst>
            <pc:docMk/>
            <pc:sldMk cId="531266087" sldId="269"/>
            <ac:graphicFrameMk id="18" creationId="{0DF5F875-4F0F-B928-95D8-0454171902CA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00:18.944" v="108" actId="478"/>
          <ac:graphicFrameMkLst>
            <pc:docMk/>
            <pc:sldMk cId="531266087" sldId="269"/>
            <ac:graphicFrameMk id="20" creationId="{A159B8BF-A75D-DE40-021F-9DE621C69C82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36:54.044" v="399" actId="478"/>
          <ac:graphicFrameMkLst>
            <pc:docMk/>
            <pc:sldMk cId="531266087" sldId="269"/>
            <ac:graphicFrameMk id="23" creationId="{9BE285CE-E3EE-C2AB-14CB-5B3256A8EA72}"/>
          </ac:graphicFrameMkLst>
        </pc:graphicFrameChg>
      </pc:sldChg>
      <pc:sldChg chg="addSp delSp modSp add del mod">
        <pc:chgData name="Ashna Ashraf" userId="7d756333-1707-4b46-bfc2-5dfcdaefb94d" providerId="ADAL" clId="{3859DD3F-85DE-6946-ACBF-A00C1869DE98}" dt="2023-12-10T23:48:19.465" v="597" actId="2696"/>
        <pc:sldMkLst>
          <pc:docMk/>
          <pc:sldMk cId="1050346957" sldId="270"/>
        </pc:sldMkLst>
        <pc:spChg chg="add del">
          <ac:chgData name="Ashna Ashraf" userId="7d756333-1707-4b46-bfc2-5dfcdaefb94d" providerId="ADAL" clId="{3859DD3F-85DE-6946-ACBF-A00C1869DE98}" dt="2023-12-10T23:23:06.486" v="258" actId="26606"/>
          <ac:spMkLst>
            <pc:docMk/>
            <pc:sldMk cId="1050346957" sldId="270"/>
            <ac:spMk id="2" creationId="{6FA5DB2F-38D2-C597-C493-DDB1CF26F0AC}"/>
          </ac:spMkLst>
        </pc:spChg>
        <pc:spChg chg="add del mod replId">
          <ac:chgData name="Ashna Ashraf" userId="7d756333-1707-4b46-bfc2-5dfcdaefb94d" providerId="ADAL" clId="{3859DD3F-85DE-6946-ACBF-A00C1869DE98}" dt="2023-12-10T23:32:56.174" v="353" actId="14100"/>
          <ac:spMkLst>
            <pc:docMk/>
            <pc:sldMk cId="1050346957" sldId="270"/>
            <ac:spMk id="2" creationId="{93964B07-611A-778C-D01D-146EBE86AB90}"/>
          </ac:spMkLst>
        </pc:spChg>
        <pc:spChg chg="add del">
          <ac:chgData name="Ashna Ashraf" userId="7d756333-1707-4b46-bfc2-5dfcdaefb94d" providerId="ADAL" clId="{3859DD3F-85DE-6946-ACBF-A00C1869DE98}" dt="2023-12-10T23:23:13.731" v="264" actId="26606"/>
          <ac:spMkLst>
            <pc:docMk/>
            <pc:sldMk cId="1050346957" sldId="270"/>
            <ac:spMk id="2" creationId="{94F28747-AD43-9858-DC6A-F29069BB34DC}"/>
          </ac:spMkLst>
        </pc:spChg>
        <pc:spChg chg="add del">
          <ac:chgData name="Ashna Ashraf" userId="7d756333-1707-4b46-bfc2-5dfcdaefb94d" providerId="ADAL" clId="{3859DD3F-85DE-6946-ACBF-A00C1869DE98}" dt="2023-12-10T23:23:07.073" v="261" actId="26606"/>
          <ac:spMkLst>
            <pc:docMk/>
            <pc:sldMk cId="1050346957" sldId="270"/>
            <ac:spMk id="2" creationId="{C64EBA9D-FAAA-DC35-EEF4-46DC17CDB8B3}"/>
          </ac:spMkLst>
        </pc:spChg>
        <pc:spChg chg="add del mod">
          <ac:chgData name="Ashna Ashraf" userId="7d756333-1707-4b46-bfc2-5dfcdaefb94d" providerId="ADAL" clId="{3859DD3F-85DE-6946-ACBF-A00C1869DE98}" dt="2023-12-10T23:30:57.475" v="327" actId="1076"/>
          <ac:spMkLst>
            <pc:docMk/>
            <pc:sldMk cId="1050346957" sldId="270"/>
            <ac:spMk id="3" creationId="{553B183D-8FE5-5B39-D11A-858DE44B408C}"/>
          </ac:spMkLst>
        </pc:spChg>
        <pc:spChg chg="mod replId">
          <ac:chgData name="Ashna Ashraf" userId="7d756333-1707-4b46-bfc2-5dfcdaefb94d" providerId="ADAL" clId="{3859DD3F-85DE-6946-ACBF-A00C1869DE98}" dt="2023-12-10T23:23:13.731" v="264" actId="26606"/>
          <ac:spMkLst>
            <pc:docMk/>
            <pc:sldMk cId="1050346957" sldId="270"/>
            <ac:spMk id="6" creationId="{566E6CA2-37AF-41E4-BBFC-08C01F4D1EAD}"/>
          </ac:spMkLst>
        </pc:spChg>
        <pc:spChg chg="mod replId">
          <ac:chgData name="Ashna Ashraf" userId="7d756333-1707-4b46-bfc2-5dfcdaefb94d" providerId="ADAL" clId="{3859DD3F-85DE-6946-ACBF-A00C1869DE98}" dt="2023-12-10T23:23:13.731" v="264" actId="26606"/>
          <ac:spMkLst>
            <pc:docMk/>
            <pc:sldMk cId="1050346957" sldId="270"/>
            <ac:spMk id="7" creationId="{A81642D6-FF86-8263-4DE8-247B1D4AD183}"/>
          </ac:spMkLst>
        </pc:spChg>
        <pc:spChg chg="mod replId">
          <ac:chgData name="Ashna Ashraf" userId="7d756333-1707-4b46-bfc2-5dfcdaefb94d" providerId="ADAL" clId="{3859DD3F-85DE-6946-ACBF-A00C1869DE98}" dt="2023-12-10T23:23:13.731" v="264" actId="26606"/>
          <ac:spMkLst>
            <pc:docMk/>
            <pc:sldMk cId="1050346957" sldId="270"/>
            <ac:spMk id="9" creationId="{277B2E19-FFE8-1F86-81C8-3D0A17E2F62C}"/>
          </ac:spMkLst>
        </pc:spChg>
        <pc:spChg chg="mod replId">
          <ac:chgData name="Ashna Ashraf" userId="7d756333-1707-4b46-bfc2-5dfcdaefb94d" providerId="ADAL" clId="{3859DD3F-85DE-6946-ACBF-A00C1869DE98}" dt="2023-12-10T23:23:13.731" v="264" actId="26606"/>
          <ac:spMkLst>
            <pc:docMk/>
            <pc:sldMk cId="1050346957" sldId="270"/>
            <ac:spMk id="10" creationId="{A491DF56-4134-1E8C-DDB7-41E56E81FCD7}"/>
          </ac:spMkLst>
        </pc:spChg>
        <pc:spChg chg="mod replId">
          <ac:chgData name="Ashna Ashraf" userId="7d756333-1707-4b46-bfc2-5dfcdaefb94d" providerId="ADAL" clId="{3859DD3F-85DE-6946-ACBF-A00C1869DE98}" dt="2023-12-10T23:23:13.731" v="264" actId="26606"/>
          <ac:spMkLst>
            <pc:docMk/>
            <pc:sldMk cId="1050346957" sldId="270"/>
            <ac:spMk id="13" creationId="{4F70F586-7B52-F920-5A00-E4768F70CF61}"/>
          </ac:spMkLst>
        </pc:spChg>
        <pc:spChg chg="mod replId">
          <ac:chgData name="Ashna Ashraf" userId="7d756333-1707-4b46-bfc2-5dfcdaefb94d" providerId="ADAL" clId="{3859DD3F-85DE-6946-ACBF-A00C1869DE98}" dt="2023-12-10T23:23:13.731" v="264" actId="26606"/>
          <ac:spMkLst>
            <pc:docMk/>
            <pc:sldMk cId="1050346957" sldId="270"/>
            <ac:spMk id="14" creationId="{F3800A62-0AE8-6FD1-C5B6-570C670D86BD}"/>
          </ac:spMkLst>
        </pc:spChg>
        <pc:spChg chg="mod replId">
          <ac:chgData name="Ashna Ashraf" userId="7d756333-1707-4b46-bfc2-5dfcdaefb94d" providerId="ADAL" clId="{3859DD3F-85DE-6946-ACBF-A00C1869DE98}" dt="2023-12-10T23:23:13.731" v="264" actId="26606"/>
          <ac:spMkLst>
            <pc:docMk/>
            <pc:sldMk cId="1050346957" sldId="270"/>
            <ac:spMk id="15" creationId="{B52F5F19-E1A9-68F9-72BD-6E9D2C7097FC}"/>
          </ac:spMkLst>
        </pc:spChg>
        <pc:spChg chg="add del mod">
          <ac:chgData name="Ashna Ashraf" userId="7d756333-1707-4b46-bfc2-5dfcdaefb94d" providerId="ADAL" clId="{3859DD3F-85DE-6946-ACBF-A00C1869DE98}" dt="2023-12-10T23:37:00.856" v="401" actId="478"/>
          <ac:spMkLst>
            <pc:docMk/>
            <pc:sldMk cId="1050346957" sldId="270"/>
            <ac:spMk id="22" creationId="{EC80AEC8-AD83-164C-B041-971561FA41DA}"/>
          </ac:spMkLst>
        </pc:spChg>
        <pc:spChg chg="add del mod">
          <ac:chgData name="Ashna Ashraf" userId="7d756333-1707-4b46-bfc2-5dfcdaefb94d" providerId="ADAL" clId="{3859DD3F-85DE-6946-ACBF-A00C1869DE98}" dt="2023-12-10T23:34:52.019" v="371" actId="12084"/>
          <ac:spMkLst>
            <pc:docMk/>
            <pc:sldMk cId="1050346957" sldId="270"/>
            <ac:spMk id="24" creationId="{ACBB9EBE-C7F3-565C-14E1-EF0092529F1F}"/>
          </ac:spMkLst>
        </pc:spChg>
        <pc:spChg chg="add mod">
          <ac:chgData name="Ashna Ashraf" userId="7d756333-1707-4b46-bfc2-5dfcdaefb94d" providerId="ADAL" clId="{3859DD3F-85DE-6946-ACBF-A00C1869DE98}" dt="2023-12-10T23:31:40.503" v="334" actId="1076"/>
          <ac:spMkLst>
            <pc:docMk/>
            <pc:sldMk cId="1050346957" sldId="270"/>
            <ac:spMk id="25" creationId="{74E687DC-78C2-3107-72CA-BAAFA8B4A3F6}"/>
          </ac:spMkLst>
        </pc:spChg>
        <pc:grpChg chg="add del">
          <ac:chgData name="Ashna Ashraf" userId="7d756333-1707-4b46-bfc2-5dfcdaefb94d" providerId="ADAL" clId="{3859DD3F-85DE-6946-ACBF-A00C1869DE98}" dt="2023-12-10T23:23:13.731" v="264" actId="26606"/>
          <ac:grpSpMkLst>
            <pc:docMk/>
            <pc:sldMk cId="1050346957" sldId="270"/>
            <ac:grpSpMk id="5" creationId="{0380AD4C-8D87-363D-AAA8-452F1AA280D6}"/>
          </ac:grpSpMkLst>
        </pc:grpChg>
        <pc:grpChg chg="add del">
          <ac:chgData name="Ashna Ashraf" userId="7d756333-1707-4b46-bfc2-5dfcdaefb94d" providerId="ADAL" clId="{3859DD3F-85DE-6946-ACBF-A00C1869DE98}" dt="2023-12-10T23:23:06.486" v="258" actId="26606"/>
          <ac:grpSpMkLst>
            <pc:docMk/>
            <pc:sldMk cId="1050346957" sldId="270"/>
            <ac:grpSpMk id="5" creationId="{1A9B0406-0A84-53A4-2A36-AFF1F856556D}"/>
          </ac:grpSpMkLst>
        </pc:grpChg>
        <pc:grpChg chg="add del">
          <ac:chgData name="Ashna Ashraf" userId="7d756333-1707-4b46-bfc2-5dfcdaefb94d" providerId="ADAL" clId="{3859DD3F-85DE-6946-ACBF-A00C1869DE98}" dt="2023-12-10T23:23:07.073" v="261" actId="26606"/>
          <ac:grpSpMkLst>
            <pc:docMk/>
            <pc:sldMk cId="1050346957" sldId="270"/>
            <ac:grpSpMk id="5" creationId="{21170B0F-7173-B135-AF3D-35F9CA366AAF}"/>
          </ac:grpSpMkLst>
        </pc:grpChg>
        <pc:grpChg chg="add del mod replId">
          <ac:chgData name="Ashna Ashraf" userId="7d756333-1707-4b46-bfc2-5dfcdaefb94d" providerId="ADAL" clId="{3859DD3F-85DE-6946-ACBF-A00C1869DE98}" dt="2023-12-10T23:23:13.731" v="264" actId="26606"/>
          <ac:grpSpMkLst>
            <pc:docMk/>
            <pc:sldMk cId="1050346957" sldId="270"/>
            <ac:grpSpMk id="5" creationId="{A928B20E-B71E-E21B-BC84-89B22BEB3C2D}"/>
          </ac:grpSpMkLst>
        </pc:grpChg>
        <pc:grpChg chg="add del mod replId">
          <ac:chgData name="Ashna Ashraf" userId="7d756333-1707-4b46-bfc2-5dfcdaefb94d" providerId="ADAL" clId="{3859DD3F-85DE-6946-ACBF-A00C1869DE98}" dt="2023-12-10T23:23:13.731" v="264" actId="26606"/>
          <ac:grpSpMkLst>
            <pc:docMk/>
            <pc:sldMk cId="1050346957" sldId="270"/>
            <ac:grpSpMk id="8" creationId="{09BFF74B-EEC3-ED85-C568-1525F5250070}"/>
          </ac:grpSpMkLst>
        </pc:grpChg>
        <pc:grpChg chg="add del">
          <ac:chgData name="Ashna Ashraf" userId="7d756333-1707-4b46-bfc2-5dfcdaefb94d" providerId="ADAL" clId="{3859DD3F-85DE-6946-ACBF-A00C1869DE98}" dt="2023-12-10T23:23:07.073" v="261" actId="26606"/>
          <ac:grpSpMkLst>
            <pc:docMk/>
            <pc:sldMk cId="1050346957" sldId="270"/>
            <ac:grpSpMk id="8" creationId="{10453823-73A3-7BFD-F071-AF20433C0D08}"/>
          </ac:grpSpMkLst>
        </pc:grpChg>
        <pc:grpChg chg="add del">
          <ac:chgData name="Ashna Ashraf" userId="7d756333-1707-4b46-bfc2-5dfcdaefb94d" providerId="ADAL" clId="{3859DD3F-85DE-6946-ACBF-A00C1869DE98}" dt="2023-12-10T23:23:06.486" v="258" actId="26606"/>
          <ac:grpSpMkLst>
            <pc:docMk/>
            <pc:sldMk cId="1050346957" sldId="270"/>
            <ac:grpSpMk id="8" creationId="{2594777D-87A3-105A-28AB-0DDCDC49C5B4}"/>
          </ac:grpSpMkLst>
        </pc:grpChg>
        <pc:grpChg chg="add del">
          <ac:chgData name="Ashna Ashraf" userId="7d756333-1707-4b46-bfc2-5dfcdaefb94d" providerId="ADAL" clId="{3859DD3F-85DE-6946-ACBF-A00C1869DE98}" dt="2023-12-10T23:23:13.731" v="264" actId="26606"/>
          <ac:grpSpMkLst>
            <pc:docMk/>
            <pc:sldMk cId="1050346957" sldId="270"/>
            <ac:grpSpMk id="8" creationId="{A20A0313-0EA7-A318-058D-D416D42A542C}"/>
          </ac:grpSpMkLst>
        </pc:grpChg>
        <pc:grpChg chg="add del">
          <ac:chgData name="Ashna Ashraf" userId="7d756333-1707-4b46-bfc2-5dfcdaefb94d" providerId="ADAL" clId="{3859DD3F-85DE-6946-ACBF-A00C1869DE98}" dt="2023-12-10T23:23:06.486" v="258" actId="26606"/>
          <ac:grpSpMkLst>
            <pc:docMk/>
            <pc:sldMk cId="1050346957" sldId="270"/>
            <ac:grpSpMk id="11" creationId="{5CBF7115-63D8-1270-C91B-C7BA9BC86505}"/>
          </ac:grpSpMkLst>
        </pc:grpChg>
        <pc:grpChg chg="add del mod replId">
          <ac:chgData name="Ashna Ashraf" userId="7d756333-1707-4b46-bfc2-5dfcdaefb94d" providerId="ADAL" clId="{3859DD3F-85DE-6946-ACBF-A00C1869DE98}" dt="2023-12-10T23:23:13.731" v="264" actId="26606"/>
          <ac:grpSpMkLst>
            <pc:docMk/>
            <pc:sldMk cId="1050346957" sldId="270"/>
            <ac:grpSpMk id="11" creationId="{5F12F481-D00F-6351-D3E2-4B768295C6E4}"/>
          </ac:grpSpMkLst>
        </pc:grpChg>
        <pc:grpChg chg="add del">
          <ac:chgData name="Ashna Ashraf" userId="7d756333-1707-4b46-bfc2-5dfcdaefb94d" providerId="ADAL" clId="{3859DD3F-85DE-6946-ACBF-A00C1869DE98}" dt="2023-12-10T23:23:13.731" v="264" actId="26606"/>
          <ac:grpSpMkLst>
            <pc:docMk/>
            <pc:sldMk cId="1050346957" sldId="270"/>
            <ac:grpSpMk id="11" creationId="{B9E4DCFD-9381-1B0A-B258-B547033EB22A}"/>
          </ac:grpSpMkLst>
        </pc:grpChg>
        <pc:grpChg chg="add del">
          <ac:chgData name="Ashna Ashraf" userId="7d756333-1707-4b46-bfc2-5dfcdaefb94d" providerId="ADAL" clId="{3859DD3F-85DE-6946-ACBF-A00C1869DE98}" dt="2023-12-10T23:23:07.073" v="261" actId="26606"/>
          <ac:grpSpMkLst>
            <pc:docMk/>
            <pc:sldMk cId="1050346957" sldId="270"/>
            <ac:grpSpMk id="11" creationId="{DC935ABC-2DE9-CEF9-6693-5FD0E925DDEF}"/>
          </ac:grpSpMkLst>
        </pc:grpChg>
        <pc:grpChg chg="mod replId">
          <ac:chgData name="Ashna Ashraf" userId="7d756333-1707-4b46-bfc2-5dfcdaefb94d" providerId="ADAL" clId="{3859DD3F-85DE-6946-ACBF-A00C1869DE98}" dt="2023-12-10T23:23:13.731" v="264" actId="26606"/>
          <ac:grpSpMkLst>
            <pc:docMk/>
            <pc:sldMk cId="1050346957" sldId="270"/>
            <ac:grpSpMk id="12" creationId="{413864E1-529C-81CB-66B7-C9DC6335EFCF}"/>
          </ac:grpSpMkLst>
        </pc:grpChg>
        <pc:graphicFrameChg chg="add del mod">
          <ac:chgData name="Ashna Ashraf" userId="7d756333-1707-4b46-bfc2-5dfcdaefb94d" providerId="ADAL" clId="{3859DD3F-85DE-6946-ACBF-A00C1869DE98}" dt="2023-12-10T23:33:39.451" v="360" actId="12084"/>
          <ac:graphicFrameMkLst>
            <pc:docMk/>
            <pc:sldMk cId="1050346957" sldId="270"/>
            <ac:graphicFrameMk id="4" creationId="{3085EDED-485C-5F7A-6BBA-E476604D07AD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24:05.556" v="269" actId="12084"/>
          <ac:graphicFrameMkLst>
            <pc:docMk/>
            <pc:sldMk cId="1050346957" sldId="270"/>
            <ac:graphicFrameMk id="4" creationId="{A080A836-38BE-BE22-1B88-B42E959DAF8C}"/>
          </ac:graphicFrameMkLst>
        </pc:graphicFrameChg>
        <pc:graphicFrameChg chg="add del modGraphic">
          <ac:chgData name="Ashna Ashraf" userId="7d756333-1707-4b46-bfc2-5dfcdaefb94d" providerId="ADAL" clId="{3859DD3F-85DE-6946-ACBF-A00C1869DE98}" dt="2023-12-10T23:21:09.364" v="247" actId="1032"/>
          <ac:graphicFrameMkLst>
            <pc:docMk/>
            <pc:sldMk cId="1050346957" sldId="270"/>
            <ac:graphicFrameMk id="4" creationId="{ADB0D3F9-83BF-CF39-6DAE-438205ECB8CE}"/>
          </ac:graphicFrameMkLst>
        </pc:graphicFrameChg>
        <pc:graphicFrameChg chg="add del mod modGraphic">
          <ac:chgData name="Ashna Ashraf" userId="7d756333-1707-4b46-bfc2-5dfcdaefb94d" providerId="ADAL" clId="{3859DD3F-85DE-6946-ACBF-A00C1869DE98}" dt="2023-12-10T23:22:17.606" v="253" actId="1032"/>
          <ac:graphicFrameMkLst>
            <pc:docMk/>
            <pc:sldMk cId="1050346957" sldId="270"/>
            <ac:graphicFrameMk id="16" creationId="{7B7978BB-3DBA-366F-5D52-D08ADC753F4A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34:52.019" v="371" actId="12084"/>
          <ac:graphicFrameMkLst>
            <pc:docMk/>
            <pc:sldMk cId="1050346957" sldId="270"/>
            <ac:graphicFrameMk id="16" creationId="{C6B45FE7-04E1-44F7-799A-57534E00C010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25:03.662" v="274" actId="12084"/>
          <ac:graphicFrameMkLst>
            <pc:docMk/>
            <pc:sldMk cId="1050346957" sldId="270"/>
            <ac:graphicFrameMk id="16" creationId="{EE2C79CB-A014-CBD0-8ECA-00162AA9DC2C}"/>
          </ac:graphicFrameMkLst>
        </pc:graphicFrameChg>
        <pc:graphicFrameChg chg="add del">
          <ac:chgData name="Ashna Ashraf" userId="7d756333-1707-4b46-bfc2-5dfcdaefb94d" providerId="ADAL" clId="{3859DD3F-85DE-6946-ACBF-A00C1869DE98}" dt="2023-12-10T23:23:06.486" v="258" actId="26606"/>
          <ac:graphicFrameMkLst>
            <pc:docMk/>
            <pc:sldMk cId="1050346957" sldId="270"/>
            <ac:graphicFrameMk id="17" creationId="{41175444-2346-D1C7-E5CF-72D03EFC58CB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25:20.603" v="278" actId="12084"/>
          <ac:graphicFrameMkLst>
            <pc:docMk/>
            <pc:sldMk cId="1050346957" sldId="270"/>
            <ac:graphicFrameMk id="18" creationId="{DB5A218D-15A4-1386-F7D1-6D502A00F44A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25:27.853" v="280" actId="12084"/>
          <ac:graphicFrameMkLst>
            <pc:docMk/>
            <pc:sldMk cId="1050346957" sldId="270"/>
            <ac:graphicFrameMk id="19" creationId="{24C82905-F2EB-7EFD-8295-83A643A69EE3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25:46.692" v="284" actId="12084"/>
          <ac:graphicFrameMkLst>
            <pc:docMk/>
            <pc:sldMk cId="1050346957" sldId="270"/>
            <ac:graphicFrameMk id="20" creationId="{94C04EC6-E823-9FD1-DD60-DBE174E8B587}"/>
          </ac:graphicFrameMkLst>
        </pc:graphicFrameChg>
        <pc:graphicFrameChg chg="add del mod">
          <ac:chgData name="Ashna Ashraf" userId="7d756333-1707-4b46-bfc2-5dfcdaefb94d" providerId="ADAL" clId="{3859DD3F-85DE-6946-ACBF-A00C1869DE98}" dt="2023-12-10T23:26:04.508" v="286" actId="12084"/>
          <ac:graphicFrameMkLst>
            <pc:docMk/>
            <pc:sldMk cId="1050346957" sldId="270"/>
            <ac:graphicFrameMk id="21" creationId="{5EC8A04A-4014-9A85-E437-9501EAE9C797}"/>
          </ac:graphicFrameMkLst>
        </pc:graphicFrameChg>
        <pc:graphicFrameChg chg="del">
          <ac:chgData name="Ashna Ashraf" userId="7d756333-1707-4b46-bfc2-5dfcdaefb94d" providerId="ADAL" clId="{3859DD3F-85DE-6946-ACBF-A00C1869DE98}" dt="2023-12-10T23:12:57.941" v="139" actId="478"/>
          <ac:graphicFrameMkLst>
            <pc:docMk/>
            <pc:sldMk cId="1050346957" sldId="270"/>
            <ac:graphicFrameMk id="23" creationId="{9BE285CE-E3EE-C2AB-14CB-5B3256A8EA72}"/>
          </ac:graphicFrameMkLst>
        </pc:graphicFrameChg>
        <pc:graphicFrameChg chg="add del modGraphic">
          <ac:chgData name="Ashna Ashraf" userId="7d756333-1707-4b46-bfc2-5dfcdaefb94d" providerId="ADAL" clId="{3859DD3F-85DE-6946-ACBF-A00C1869DE98}" dt="2023-12-10T23:27:02.423" v="293" actId="478"/>
          <ac:graphicFrameMkLst>
            <pc:docMk/>
            <pc:sldMk cId="1050346957" sldId="270"/>
            <ac:graphicFrameMk id="23" creationId="{C037F05F-BF0E-C076-368F-A10ECBC21B26}"/>
          </ac:graphicFrameMkLst>
        </pc:graphicFrameChg>
        <pc:graphicFrameChg chg="add del">
          <ac:chgData name="Ashna Ashraf" userId="7d756333-1707-4b46-bfc2-5dfcdaefb94d" providerId="ADAL" clId="{3859DD3F-85DE-6946-ACBF-A00C1869DE98}" dt="2023-12-10T23:23:07.073" v="261" actId="26606"/>
          <ac:graphicFrameMkLst>
            <pc:docMk/>
            <pc:sldMk cId="1050346957" sldId="270"/>
            <ac:graphicFrameMk id="30" creationId="{9FAD675E-F0A3-93CE-A6EC-591C48195BC7}"/>
          </ac:graphicFrameMkLst>
        </pc:graphicFrameChg>
        <pc:graphicFrameChg chg="add del">
          <ac:chgData name="Ashna Ashraf" userId="7d756333-1707-4b46-bfc2-5dfcdaefb94d" providerId="ADAL" clId="{3859DD3F-85DE-6946-ACBF-A00C1869DE98}" dt="2023-12-10T23:23:13.731" v="264" actId="26606"/>
          <ac:graphicFrameMkLst>
            <pc:docMk/>
            <pc:sldMk cId="1050346957" sldId="270"/>
            <ac:graphicFrameMk id="43" creationId="{AB36F1C4-F2B2-59A3-A85D-5FFF4E5A6FBC}"/>
          </ac:graphicFrameMkLst>
        </pc:graphicFrameChg>
      </pc:sldChg>
      <pc:sldChg chg="addSp delSp modSp new mod">
        <pc:chgData name="Ashna Ashraf" userId="7d756333-1707-4b46-bfc2-5dfcdaefb94d" providerId="ADAL" clId="{3859DD3F-85DE-6946-ACBF-A00C1869DE98}" dt="2023-12-11T00:00:12.450" v="643" actId="1076"/>
        <pc:sldMkLst>
          <pc:docMk/>
          <pc:sldMk cId="377045780" sldId="271"/>
        </pc:sldMkLst>
        <pc:spChg chg="add del mod">
          <ac:chgData name="Ashna Ashraf" userId="7d756333-1707-4b46-bfc2-5dfcdaefb94d" providerId="ADAL" clId="{3859DD3F-85DE-6946-ACBF-A00C1869DE98}" dt="2023-12-10T23:57:54.819" v="630" actId="1076"/>
          <ac:spMkLst>
            <pc:docMk/>
            <pc:sldMk cId="377045780" sldId="271"/>
            <ac:spMk id="2" creationId="{66477AC3-2995-9766-C865-F0A1E979AB9C}"/>
          </ac:spMkLst>
        </pc:spChg>
        <pc:spChg chg="mod">
          <ac:chgData name="Ashna Ashraf" userId="7d756333-1707-4b46-bfc2-5dfcdaefb94d" providerId="ADAL" clId="{3859DD3F-85DE-6946-ACBF-A00C1869DE98}" dt="2023-12-10T23:35:32.108" v="378"/>
          <ac:spMkLst>
            <pc:docMk/>
            <pc:sldMk cId="377045780" sldId="271"/>
            <ac:spMk id="5" creationId="{F3D082BA-3039-137D-680B-E3A281280A76}"/>
          </ac:spMkLst>
        </pc:spChg>
        <pc:spChg chg="mod">
          <ac:chgData name="Ashna Ashraf" userId="7d756333-1707-4b46-bfc2-5dfcdaefb94d" providerId="ADAL" clId="{3859DD3F-85DE-6946-ACBF-A00C1869DE98}" dt="2023-12-10T23:35:32.108" v="378"/>
          <ac:spMkLst>
            <pc:docMk/>
            <pc:sldMk cId="377045780" sldId="271"/>
            <ac:spMk id="6" creationId="{03B4DE53-158B-C992-2326-FB6BC71BD031}"/>
          </ac:spMkLst>
        </pc:spChg>
        <pc:spChg chg="mod">
          <ac:chgData name="Ashna Ashraf" userId="7d756333-1707-4b46-bfc2-5dfcdaefb94d" providerId="ADAL" clId="{3859DD3F-85DE-6946-ACBF-A00C1869DE98}" dt="2023-12-10T23:35:32.108" v="378"/>
          <ac:spMkLst>
            <pc:docMk/>
            <pc:sldMk cId="377045780" sldId="271"/>
            <ac:spMk id="7" creationId="{8434CBAF-65BC-F8EF-D489-3C979FEB1AC8}"/>
          </ac:spMkLst>
        </pc:spChg>
        <pc:spChg chg="mod">
          <ac:chgData name="Ashna Ashraf" userId="7d756333-1707-4b46-bfc2-5dfcdaefb94d" providerId="ADAL" clId="{3859DD3F-85DE-6946-ACBF-A00C1869DE98}" dt="2023-12-10T23:35:59.974" v="384"/>
          <ac:spMkLst>
            <pc:docMk/>
            <pc:sldMk cId="377045780" sldId="271"/>
            <ac:spMk id="9" creationId="{28363FAD-DAF9-8597-075A-81D5B61025CC}"/>
          </ac:spMkLst>
        </pc:spChg>
        <pc:spChg chg="mod">
          <ac:chgData name="Ashna Ashraf" userId="7d756333-1707-4b46-bfc2-5dfcdaefb94d" providerId="ADAL" clId="{3859DD3F-85DE-6946-ACBF-A00C1869DE98}" dt="2023-12-10T23:35:59.974" v="384"/>
          <ac:spMkLst>
            <pc:docMk/>
            <pc:sldMk cId="377045780" sldId="271"/>
            <ac:spMk id="10" creationId="{1D85D7DA-10C8-AB0A-DF83-21C91FE260A9}"/>
          </ac:spMkLst>
        </pc:spChg>
        <pc:spChg chg="add del mod">
          <ac:chgData name="Ashna Ashraf" userId="7d756333-1707-4b46-bfc2-5dfcdaefb94d" providerId="ADAL" clId="{3859DD3F-85DE-6946-ACBF-A00C1869DE98}" dt="2023-12-10T23:39:07.013" v="432" actId="478"/>
          <ac:spMkLst>
            <pc:docMk/>
            <pc:sldMk cId="377045780" sldId="271"/>
            <ac:spMk id="11" creationId="{1E506D62-580B-C551-A93F-101AAC9A253A}"/>
          </ac:spMkLst>
        </pc:spChg>
        <pc:spChg chg="add del mod">
          <ac:chgData name="Ashna Ashraf" userId="7d756333-1707-4b46-bfc2-5dfcdaefb94d" providerId="ADAL" clId="{3859DD3F-85DE-6946-ACBF-A00C1869DE98}" dt="2023-12-10T23:39:09.786" v="434" actId="478"/>
          <ac:spMkLst>
            <pc:docMk/>
            <pc:sldMk cId="377045780" sldId="271"/>
            <ac:spMk id="12" creationId="{1F67BB90-9F3C-D56A-E983-FA0B4151CE55}"/>
          </ac:spMkLst>
        </pc:spChg>
        <pc:spChg chg="add del mod">
          <ac:chgData name="Ashna Ashraf" userId="7d756333-1707-4b46-bfc2-5dfcdaefb94d" providerId="ADAL" clId="{3859DD3F-85DE-6946-ACBF-A00C1869DE98}" dt="2023-12-10T23:39:08.355" v="433" actId="478"/>
          <ac:spMkLst>
            <pc:docMk/>
            <pc:sldMk cId="377045780" sldId="271"/>
            <ac:spMk id="13" creationId="{B289E931-C395-4402-9CD7-0D88CACEE0C8}"/>
          </ac:spMkLst>
        </pc:spChg>
        <pc:spChg chg="add del mod">
          <ac:chgData name="Ashna Ashraf" userId="7d756333-1707-4b46-bfc2-5dfcdaefb94d" providerId="ADAL" clId="{3859DD3F-85DE-6946-ACBF-A00C1869DE98}" dt="2023-12-10T23:39:05.487" v="431" actId="478"/>
          <ac:spMkLst>
            <pc:docMk/>
            <pc:sldMk cId="377045780" sldId="271"/>
            <ac:spMk id="14" creationId="{D9CDCB79-0C6B-39A5-56E8-8315F28F7DD7}"/>
          </ac:spMkLst>
        </pc:spChg>
        <pc:spChg chg="del mod topLvl">
          <ac:chgData name="Ashna Ashraf" userId="7d756333-1707-4b46-bfc2-5dfcdaefb94d" providerId="ADAL" clId="{3859DD3F-85DE-6946-ACBF-A00C1869DE98}" dt="2023-12-10T23:39:01.269" v="429" actId="478"/>
          <ac:spMkLst>
            <pc:docMk/>
            <pc:sldMk cId="377045780" sldId="271"/>
            <ac:spMk id="17" creationId="{42A80A37-0903-A8CD-DACB-4B20293B5CDD}"/>
          </ac:spMkLst>
        </pc:spChg>
        <pc:spChg chg="mod">
          <ac:chgData name="Ashna Ashraf" userId="7d756333-1707-4b46-bfc2-5dfcdaefb94d" providerId="ADAL" clId="{3859DD3F-85DE-6946-ACBF-A00C1869DE98}" dt="2023-12-10T23:49:03.316" v="607" actId="21"/>
          <ac:spMkLst>
            <pc:docMk/>
            <pc:sldMk cId="377045780" sldId="271"/>
            <ac:spMk id="18" creationId="{EE78D02E-5FA2-9492-CA84-26284F86F81A}"/>
          </ac:spMkLst>
        </pc:spChg>
        <pc:spChg chg="mod">
          <ac:chgData name="Ashna Ashraf" userId="7d756333-1707-4b46-bfc2-5dfcdaefb94d" providerId="ADAL" clId="{3859DD3F-85DE-6946-ACBF-A00C1869DE98}" dt="2023-12-10T23:48:42.460" v="601" actId="207"/>
          <ac:spMkLst>
            <pc:docMk/>
            <pc:sldMk cId="377045780" sldId="271"/>
            <ac:spMk id="19" creationId="{5EEBAD8C-4786-4477-B0B9-268DA1FAFFC5}"/>
          </ac:spMkLst>
        </pc:spChg>
        <pc:spChg chg="add del mod">
          <ac:chgData name="Ashna Ashraf" userId="7d756333-1707-4b46-bfc2-5dfcdaefb94d" providerId="ADAL" clId="{3859DD3F-85DE-6946-ACBF-A00C1869DE98}" dt="2023-12-10T23:43:23.627" v="522" actId="478"/>
          <ac:spMkLst>
            <pc:docMk/>
            <pc:sldMk cId="377045780" sldId="271"/>
            <ac:spMk id="20" creationId="{71183380-E3CD-DACF-F1EB-1E16BE3F7374}"/>
          </ac:spMkLst>
        </pc:spChg>
        <pc:spChg chg="add del mod">
          <ac:chgData name="Ashna Ashraf" userId="7d756333-1707-4b46-bfc2-5dfcdaefb94d" providerId="ADAL" clId="{3859DD3F-85DE-6946-ACBF-A00C1869DE98}" dt="2023-12-10T23:39:52.916" v="451" actId="478"/>
          <ac:spMkLst>
            <pc:docMk/>
            <pc:sldMk cId="377045780" sldId="271"/>
            <ac:spMk id="21" creationId="{4C46297D-EF1C-E95E-164F-222831ABF9BA}"/>
          </ac:spMkLst>
        </pc:spChg>
        <pc:spChg chg="mod">
          <ac:chgData name="Ashna Ashraf" userId="7d756333-1707-4b46-bfc2-5dfcdaefb94d" providerId="ADAL" clId="{3859DD3F-85DE-6946-ACBF-A00C1869DE98}" dt="2023-12-10T23:39:55.029" v="452"/>
          <ac:spMkLst>
            <pc:docMk/>
            <pc:sldMk cId="377045780" sldId="271"/>
            <ac:spMk id="23" creationId="{DBFCE035-8008-36CD-1C6E-F12FE86A64B7}"/>
          </ac:spMkLst>
        </pc:spChg>
        <pc:spChg chg="mod">
          <ac:chgData name="Ashna Ashraf" userId="7d756333-1707-4b46-bfc2-5dfcdaefb94d" providerId="ADAL" clId="{3859DD3F-85DE-6946-ACBF-A00C1869DE98}" dt="2023-12-10T23:39:55.029" v="452"/>
          <ac:spMkLst>
            <pc:docMk/>
            <pc:sldMk cId="377045780" sldId="271"/>
            <ac:spMk id="24" creationId="{60707A90-70F2-E400-749C-B000962736A8}"/>
          </ac:spMkLst>
        </pc:spChg>
        <pc:spChg chg="mod">
          <ac:chgData name="Ashna Ashraf" userId="7d756333-1707-4b46-bfc2-5dfcdaefb94d" providerId="ADAL" clId="{3859DD3F-85DE-6946-ACBF-A00C1869DE98}" dt="2023-12-10T23:40:02.842" v="454"/>
          <ac:spMkLst>
            <pc:docMk/>
            <pc:sldMk cId="377045780" sldId="271"/>
            <ac:spMk id="26" creationId="{9CB4FD41-CB25-6B8C-8465-5A8A3192D0E0}"/>
          </ac:spMkLst>
        </pc:spChg>
        <pc:spChg chg="mod">
          <ac:chgData name="Ashna Ashraf" userId="7d756333-1707-4b46-bfc2-5dfcdaefb94d" providerId="ADAL" clId="{3859DD3F-85DE-6946-ACBF-A00C1869DE98}" dt="2023-12-10T23:40:02.842" v="454"/>
          <ac:spMkLst>
            <pc:docMk/>
            <pc:sldMk cId="377045780" sldId="271"/>
            <ac:spMk id="27" creationId="{F0D7C4C4-FDDD-51D3-9CAD-45AA5237032C}"/>
          </ac:spMkLst>
        </pc:spChg>
        <pc:spChg chg="mod">
          <ac:chgData name="Ashna Ashraf" userId="7d756333-1707-4b46-bfc2-5dfcdaefb94d" providerId="ADAL" clId="{3859DD3F-85DE-6946-ACBF-A00C1869DE98}" dt="2023-12-10T23:40:25.959" v="460"/>
          <ac:spMkLst>
            <pc:docMk/>
            <pc:sldMk cId="377045780" sldId="271"/>
            <ac:spMk id="29" creationId="{4EEFDCE0-FC8D-0688-E752-796A7F4D8994}"/>
          </ac:spMkLst>
        </pc:spChg>
        <pc:spChg chg="mod">
          <ac:chgData name="Ashna Ashraf" userId="7d756333-1707-4b46-bfc2-5dfcdaefb94d" providerId="ADAL" clId="{3859DD3F-85DE-6946-ACBF-A00C1869DE98}" dt="2023-12-10T23:40:25.959" v="460"/>
          <ac:spMkLst>
            <pc:docMk/>
            <pc:sldMk cId="377045780" sldId="271"/>
            <ac:spMk id="30" creationId="{6DBD74A1-670B-EAC4-66FA-6BCBE1032E21}"/>
          </ac:spMkLst>
        </pc:spChg>
        <pc:spChg chg="add del mod">
          <ac:chgData name="Ashna Ashraf" userId="7d756333-1707-4b46-bfc2-5dfcdaefb94d" providerId="ADAL" clId="{3859DD3F-85DE-6946-ACBF-A00C1869DE98}" dt="2023-12-10T23:42:08.500" v="487"/>
          <ac:spMkLst>
            <pc:docMk/>
            <pc:sldMk cId="377045780" sldId="271"/>
            <ac:spMk id="31" creationId="{75C88ABA-913E-3234-697F-4AAFF97BD516}"/>
          </ac:spMkLst>
        </pc:spChg>
        <pc:spChg chg="add mod">
          <ac:chgData name="Ashna Ashraf" userId="7d756333-1707-4b46-bfc2-5dfcdaefb94d" providerId="ADAL" clId="{3859DD3F-85DE-6946-ACBF-A00C1869DE98}" dt="2023-12-10T23:58:30.522" v="636" actId="113"/>
          <ac:spMkLst>
            <pc:docMk/>
            <pc:sldMk cId="377045780" sldId="271"/>
            <ac:spMk id="32" creationId="{2417E2C9-EC3B-BD9A-EC22-E002C1523E4F}"/>
          </ac:spMkLst>
        </pc:spChg>
        <pc:spChg chg="add mod">
          <ac:chgData name="Ashna Ashraf" userId="7d756333-1707-4b46-bfc2-5dfcdaefb94d" providerId="ADAL" clId="{3859DD3F-85DE-6946-ACBF-A00C1869DE98}" dt="2023-12-11T00:00:07.030" v="642" actId="1076"/>
          <ac:spMkLst>
            <pc:docMk/>
            <pc:sldMk cId="377045780" sldId="271"/>
            <ac:spMk id="33" creationId="{E05CD86D-17A0-D064-C34F-D53D3F6CB710}"/>
          </ac:spMkLst>
        </pc:spChg>
        <pc:spChg chg="add mod">
          <ac:chgData name="Ashna Ashraf" userId="7d756333-1707-4b46-bfc2-5dfcdaefb94d" providerId="ADAL" clId="{3859DD3F-85DE-6946-ACBF-A00C1869DE98}" dt="2023-12-11T00:00:12.450" v="643" actId="1076"/>
          <ac:spMkLst>
            <pc:docMk/>
            <pc:sldMk cId="377045780" sldId="271"/>
            <ac:spMk id="34" creationId="{14486A52-82C8-7E96-29F9-F5899EDD6DF4}"/>
          </ac:spMkLst>
        </pc:spChg>
        <pc:spChg chg="add mod">
          <ac:chgData name="Ashna Ashraf" userId="7d756333-1707-4b46-bfc2-5dfcdaefb94d" providerId="ADAL" clId="{3859DD3F-85DE-6946-ACBF-A00C1869DE98}" dt="2023-12-10T23:58:20.202" v="633" actId="113"/>
          <ac:spMkLst>
            <pc:docMk/>
            <pc:sldMk cId="377045780" sldId="271"/>
            <ac:spMk id="35" creationId="{CC55FFEA-767F-0D3E-5FB2-7EF1A1C79C63}"/>
          </ac:spMkLst>
        </pc:spChg>
        <pc:grpChg chg="add mod">
          <ac:chgData name="Ashna Ashraf" userId="7d756333-1707-4b46-bfc2-5dfcdaefb94d" providerId="ADAL" clId="{3859DD3F-85DE-6946-ACBF-A00C1869DE98}" dt="2023-12-10T23:42:59.206" v="517" actId="1076"/>
          <ac:grpSpMkLst>
            <pc:docMk/>
            <pc:sldMk cId="377045780" sldId="271"/>
            <ac:grpSpMk id="3" creationId="{23B5359B-0C25-12AD-5630-B42BB872DF3A}"/>
          </ac:grpSpMkLst>
        </pc:grpChg>
        <pc:grpChg chg="mod">
          <ac:chgData name="Ashna Ashraf" userId="7d756333-1707-4b46-bfc2-5dfcdaefb94d" providerId="ADAL" clId="{3859DD3F-85DE-6946-ACBF-A00C1869DE98}" dt="2023-12-10T23:35:32.108" v="378"/>
          <ac:grpSpMkLst>
            <pc:docMk/>
            <pc:sldMk cId="377045780" sldId="271"/>
            <ac:grpSpMk id="4" creationId="{739869CF-D919-EEDB-0FD3-B5DCBC7180E1}"/>
          </ac:grpSpMkLst>
        </pc:grpChg>
        <pc:grpChg chg="add del mod">
          <ac:chgData name="Ashna Ashraf" userId="7d756333-1707-4b46-bfc2-5dfcdaefb94d" providerId="ADAL" clId="{3859DD3F-85DE-6946-ACBF-A00C1869DE98}" dt="2023-12-10T23:40:17.621" v="459" actId="478"/>
          <ac:grpSpMkLst>
            <pc:docMk/>
            <pc:sldMk cId="377045780" sldId="271"/>
            <ac:grpSpMk id="8" creationId="{7D4E2719-2D44-A002-8AE5-4E5AF2FE9583}"/>
          </ac:grpSpMkLst>
        </pc:grpChg>
        <pc:grpChg chg="add del mod">
          <ac:chgData name="Ashna Ashraf" userId="7d756333-1707-4b46-bfc2-5dfcdaefb94d" providerId="ADAL" clId="{3859DD3F-85DE-6946-ACBF-A00C1869DE98}" dt="2023-12-10T23:39:01.269" v="429" actId="478"/>
          <ac:grpSpMkLst>
            <pc:docMk/>
            <pc:sldMk cId="377045780" sldId="271"/>
            <ac:grpSpMk id="15" creationId="{F3023DFA-FE4B-F3A7-60BC-24C31A3E4A08}"/>
          </ac:grpSpMkLst>
        </pc:grpChg>
        <pc:grpChg chg="add del mod topLvl">
          <ac:chgData name="Ashna Ashraf" userId="7d756333-1707-4b46-bfc2-5dfcdaefb94d" providerId="ADAL" clId="{3859DD3F-85DE-6946-ACBF-A00C1869DE98}" dt="2023-12-10T23:49:11.743" v="610" actId="478"/>
          <ac:grpSpMkLst>
            <pc:docMk/>
            <pc:sldMk cId="377045780" sldId="271"/>
            <ac:grpSpMk id="16" creationId="{D38B1301-7E4F-E316-8AE6-94F0B3A188DE}"/>
          </ac:grpSpMkLst>
        </pc:grpChg>
        <pc:grpChg chg="add del mod">
          <ac:chgData name="Ashna Ashraf" userId="7d756333-1707-4b46-bfc2-5dfcdaefb94d" providerId="ADAL" clId="{3859DD3F-85DE-6946-ACBF-A00C1869DE98}" dt="2023-12-10T23:43:24.989" v="523" actId="478"/>
          <ac:grpSpMkLst>
            <pc:docMk/>
            <pc:sldMk cId="377045780" sldId="271"/>
            <ac:grpSpMk id="22" creationId="{C630E66B-6834-E22F-A3AE-AD7B2A9D0826}"/>
          </ac:grpSpMkLst>
        </pc:grpChg>
        <pc:grpChg chg="add del mod">
          <ac:chgData name="Ashna Ashraf" userId="7d756333-1707-4b46-bfc2-5dfcdaefb94d" providerId="ADAL" clId="{3859DD3F-85DE-6946-ACBF-A00C1869DE98}" dt="2023-12-10T23:43:26.258" v="524" actId="478"/>
          <ac:grpSpMkLst>
            <pc:docMk/>
            <pc:sldMk cId="377045780" sldId="271"/>
            <ac:grpSpMk id="25" creationId="{A855275E-F111-686E-87B3-C63E8BAEDE22}"/>
          </ac:grpSpMkLst>
        </pc:grpChg>
        <pc:grpChg chg="add mod">
          <ac:chgData name="Ashna Ashraf" userId="7d756333-1707-4b46-bfc2-5dfcdaefb94d" providerId="ADAL" clId="{3859DD3F-85DE-6946-ACBF-A00C1869DE98}" dt="2023-12-10T23:40:25.959" v="460"/>
          <ac:grpSpMkLst>
            <pc:docMk/>
            <pc:sldMk cId="377045780" sldId="271"/>
            <ac:grpSpMk id="28" creationId="{0D798806-E927-C268-8A55-DFB6B95F943F}"/>
          </ac:grpSpMkLst>
        </pc:grpChg>
      </pc:sldChg>
      <pc:sldChg chg="add del">
        <pc:chgData name="Ashna Ashraf" userId="7d756333-1707-4b46-bfc2-5dfcdaefb94d" providerId="ADAL" clId="{3859DD3F-85DE-6946-ACBF-A00C1869DE98}" dt="2023-12-10T23:49:54.321" v="620" actId="2696"/>
        <pc:sldMkLst>
          <pc:docMk/>
          <pc:sldMk cId="1021355304" sldId="272"/>
        </pc:sldMkLst>
      </pc:sldChg>
      <pc:sldChg chg="modSp add mod">
        <pc:chgData name="Ashna Ashraf" userId="7d756333-1707-4b46-bfc2-5dfcdaefb94d" providerId="ADAL" clId="{3859DD3F-85DE-6946-ACBF-A00C1869DE98}" dt="2023-12-11T00:12:08.933" v="727" actId="1076"/>
        <pc:sldMkLst>
          <pc:docMk/>
          <pc:sldMk cId="2870227311" sldId="272"/>
        </pc:sldMkLst>
        <pc:spChg chg="mod">
          <ac:chgData name="Ashna Ashraf" userId="7d756333-1707-4b46-bfc2-5dfcdaefb94d" providerId="ADAL" clId="{3859DD3F-85DE-6946-ACBF-A00C1869DE98}" dt="2023-12-11T00:07:39.512" v="676" actId="1076"/>
          <ac:spMkLst>
            <pc:docMk/>
            <pc:sldMk cId="2870227311" sldId="272"/>
            <ac:spMk id="2" creationId="{00000000-0000-0000-0000-000000000000}"/>
          </ac:spMkLst>
        </pc:spChg>
        <pc:spChg chg="mod">
          <ac:chgData name="Ashna Ashraf" userId="7d756333-1707-4b46-bfc2-5dfcdaefb94d" providerId="ADAL" clId="{3859DD3F-85DE-6946-ACBF-A00C1869DE98}" dt="2023-12-11T00:07:31.327" v="672" actId="1076"/>
          <ac:spMkLst>
            <pc:docMk/>
            <pc:sldMk cId="2870227311" sldId="272"/>
            <ac:spMk id="6" creationId="{00000000-0000-0000-0000-000000000000}"/>
          </ac:spMkLst>
        </pc:spChg>
        <pc:spChg chg="mod">
          <ac:chgData name="Ashna Ashraf" userId="7d756333-1707-4b46-bfc2-5dfcdaefb94d" providerId="ADAL" clId="{3859DD3F-85DE-6946-ACBF-A00C1869DE98}" dt="2023-12-11T00:12:07.390" v="726" actId="20577"/>
          <ac:spMkLst>
            <pc:docMk/>
            <pc:sldMk cId="2870227311" sldId="272"/>
            <ac:spMk id="7" creationId="{00000000-0000-0000-0000-000000000000}"/>
          </ac:spMkLst>
        </pc:spChg>
        <pc:grpChg chg="mod">
          <ac:chgData name="Ashna Ashraf" userId="7d756333-1707-4b46-bfc2-5dfcdaefb94d" providerId="ADAL" clId="{3859DD3F-85DE-6946-ACBF-A00C1869DE98}" dt="2023-12-11T00:12:08.933" v="727" actId="1076"/>
          <ac:grpSpMkLst>
            <pc:docMk/>
            <pc:sldMk cId="2870227311" sldId="272"/>
            <ac:grpSpMk id="3" creationId="{00000000-0000-0000-0000-000000000000}"/>
          </ac:grpSpMkLst>
        </pc:grpChg>
      </pc:sldChg>
      <pc:sldChg chg="modSp add mod">
        <pc:chgData name="Ashna Ashraf" userId="7d756333-1707-4b46-bfc2-5dfcdaefb94d" providerId="ADAL" clId="{3859DD3F-85DE-6946-ACBF-A00C1869DE98}" dt="2023-12-11T00:11:57.361" v="723" actId="113"/>
        <pc:sldMkLst>
          <pc:docMk/>
          <pc:sldMk cId="2291954435" sldId="273"/>
        </pc:sldMkLst>
        <pc:spChg chg="mod">
          <ac:chgData name="Ashna Ashraf" userId="7d756333-1707-4b46-bfc2-5dfcdaefb94d" providerId="ADAL" clId="{3859DD3F-85DE-6946-ACBF-A00C1869DE98}" dt="2023-12-11T00:08:14.153" v="684" actId="20577"/>
          <ac:spMkLst>
            <pc:docMk/>
            <pc:sldMk cId="2291954435" sldId="273"/>
            <ac:spMk id="6" creationId="{00000000-0000-0000-0000-000000000000}"/>
          </ac:spMkLst>
        </pc:spChg>
        <pc:spChg chg="mod">
          <ac:chgData name="Ashna Ashraf" userId="7d756333-1707-4b46-bfc2-5dfcdaefb94d" providerId="ADAL" clId="{3859DD3F-85DE-6946-ACBF-A00C1869DE98}" dt="2023-12-11T00:11:57.361" v="723" actId="113"/>
          <ac:spMkLst>
            <pc:docMk/>
            <pc:sldMk cId="2291954435" sldId="273"/>
            <ac:spMk id="7" creationId="{00000000-0000-0000-0000-000000000000}"/>
          </ac:spMkLst>
        </pc:spChg>
      </pc:sldChg>
    </pc:docChg>
  </pc:docChgLst>
  <pc:docChgLst>
    <pc:chgData name="Saurav Joy" userId="S::sjoy6781@conestogac.on.ca::9094e58a-bd81-47d5-bf42-a7fc515b7987" providerId="AD" clId="Web-{6DB19713-355A-4691-A26D-D0F9E1A0C854}"/>
    <pc:docChg chg="addSld delSld modSld sldOrd">
      <pc:chgData name="Saurav Joy" userId="S::sjoy6781@conestogac.on.ca::9094e58a-bd81-47d5-bf42-a7fc515b7987" providerId="AD" clId="Web-{6DB19713-355A-4691-A26D-D0F9E1A0C854}" dt="2023-12-12T01:37:36.444" v="261" actId="1076"/>
      <pc:docMkLst>
        <pc:docMk/>
      </pc:docMkLst>
      <pc:sldChg chg="addSp delSp modSp add ord replId">
        <pc:chgData name="Saurav Joy" userId="S::sjoy6781@conestogac.on.ca::9094e58a-bd81-47d5-bf42-a7fc515b7987" providerId="AD" clId="Web-{6DB19713-355A-4691-A26D-D0F9E1A0C854}" dt="2023-12-12T01:37:36.444" v="261" actId="1076"/>
        <pc:sldMkLst>
          <pc:docMk/>
          <pc:sldMk cId="2542207147" sldId="289"/>
        </pc:sldMkLst>
        <pc:spChg chg="mod">
          <ac:chgData name="Saurav Joy" userId="S::sjoy6781@conestogac.on.ca::9094e58a-bd81-47d5-bf42-a7fc515b7987" providerId="AD" clId="Web-{6DB19713-355A-4691-A26D-D0F9E1A0C854}" dt="2023-12-12T01:19:51.882" v="29" actId="20577"/>
          <ac:spMkLst>
            <pc:docMk/>
            <pc:sldMk cId="2542207147" sldId="289"/>
            <ac:spMk id="3" creationId="{00000000-0000-0000-0000-000000000000}"/>
          </ac:spMkLst>
        </pc:spChg>
        <pc:spChg chg="add del mod">
          <ac:chgData name="Saurav Joy" userId="S::sjoy6781@conestogac.on.ca::9094e58a-bd81-47d5-bf42-a7fc515b7987" providerId="AD" clId="Web-{6DB19713-355A-4691-A26D-D0F9E1A0C854}" dt="2023-12-12T01:22:13.947" v="65"/>
          <ac:spMkLst>
            <pc:docMk/>
            <pc:sldMk cId="2542207147" sldId="289"/>
            <ac:spMk id="7" creationId="{00000000-0000-0000-0000-000000000000}"/>
          </ac:spMkLst>
        </pc:spChg>
        <pc:spChg chg="del mod">
          <ac:chgData name="Saurav Joy" userId="S::sjoy6781@conestogac.on.ca::9094e58a-bd81-47d5-bf42-a7fc515b7987" providerId="AD" clId="Web-{6DB19713-355A-4691-A26D-D0F9E1A0C854}" dt="2023-12-12T01:24:13.948" v="116"/>
          <ac:spMkLst>
            <pc:docMk/>
            <pc:sldMk cId="2542207147" sldId="289"/>
            <ac:spMk id="17" creationId="{00000000-0000-0000-0000-000000000000}"/>
          </ac:spMkLst>
        </pc:spChg>
        <pc:spChg chg="del mod">
          <ac:chgData name="Saurav Joy" userId="S::sjoy6781@conestogac.on.ca::9094e58a-bd81-47d5-bf42-a7fc515b7987" providerId="AD" clId="Web-{6DB19713-355A-4691-A26D-D0F9E1A0C854}" dt="2023-12-12T01:25:32.340" v="142"/>
          <ac:spMkLst>
            <pc:docMk/>
            <pc:sldMk cId="2542207147" sldId="289"/>
            <ac:spMk id="18" creationId="{00000000-0000-0000-0000-000000000000}"/>
          </ac:spMkLst>
        </pc:spChg>
        <pc:spChg chg="del mod">
          <ac:chgData name="Saurav Joy" userId="S::sjoy6781@conestogac.on.ca::9094e58a-bd81-47d5-bf42-a7fc515b7987" providerId="AD" clId="Web-{6DB19713-355A-4691-A26D-D0F9E1A0C854}" dt="2023-12-12T01:25:16.496" v="137"/>
          <ac:spMkLst>
            <pc:docMk/>
            <pc:sldMk cId="2542207147" sldId="289"/>
            <ac:spMk id="19" creationId="{00000000-0000-0000-0000-000000000000}"/>
          </ac:spMkLst>
        </pc:spChg>
        <pc:spChg chg="del">
          <ac:chgData name="Saurav Joy" userId="S::sjoy6781@conestogac.on.ca::9094e58a-bd81-47d5-bf42-a7fc515b7987" providerId="AD" clId="Web-{6DB19713-355A-4691-A26D-D0F9E1A0C854}" dt="2023-12-12T01:28:31.999" v="179"/>
          <ac:spMkLst>
            <pc:docMk/>
            <pc:sldMk cId="2542207147" sldId="289"/>
            <ac:spMk id="20" creationId="{00000000-0000-0000-0000-000000000000}"/>
          </ac:spMkLst>
        </pc:spChg>
        <pc:spChg chg="del mod">
          <ac:chgData name="Saurav Joy" userId="S::sjoy6781@conestogac.on.ca::9094e58a-bd81-47d5-bf42-a7fc515b7987" providerId="AD" clId="Web-{6DB19713-355A-4691-A26D-D0F9E1A0C854}" dt="2023-12-12T01:28:36.374" v="181"/>
          <ac:spMkLst>
            <pc:docMk/>
            <pc:sldMk cId="2542207147" sldId="289"/>
            <ac:spMk id="21" creationId="{00000000-0000-0000-0000-000000000000}"/>
          </ac:spMkLst>
        </pc:spChg>
        <pc:spChg chg="del mod">
          <ac:chgData name="Saurav Joy" userId="S::sjoy6781@conestogac.on.ca::9094e58a-bd81-47d5-bf42-a7fc515b7987" providerId="AD" clId="Web-{6DB19713-355A-4691-A26D-D0F9E1A0C854}" dt="2023-12-12T01:30:25.922" v="201"/>
          <ac:spMkLst>
            <pc:docMk/>
            <pc:sldMk cId="2542207147" sldId="289"/>
            <ac:spMk id="22" creationId="{00000000-0000-0000-0000-000000000000}"/>
          </ac:spMkLst>
        </pc:spChg>
        <pc:spChg chg="del mod">
          <ac:chgData name="Saurav Joy" userId="S::sjoy6781@conestogac.on.ca::9094e58a-bd81-47d5-bf42-a7fc515b7987" providerId="AD" clId="Web-{6DB19713-355A-4691-A26D-D0F9E1A0C854}" dt="2023-12-12T01:30:23.594" v="200"/>
          <ac:spMkLst>
            <pc:docMk/>
            <pc:sldMk cId="2542207147" sldId="289"/>
            <ac:spMk id="23" creationId="{00000000-0000-0000-0000-000000000000}"/>
          </ac:spMkLst>
        </pc:spChg>
        <pc:spChg chg="add del mod">
          <ac:chgData name="Saurav Joy" userId="S::sjoy6781@conestogac.on.ca::9094e58a-bd81-47d5-bf42-a7fc515b7987" providerId="AD" clId="Web-{6DB19713-355A-4691-A26D-D0F9E1A0C854}" dt="2023-12-12T01:35:20.411" v="225" actId="14100"/>
          <ac:spMkLst>
            <pc:docMk/>
            <pc:sldMk cId="2542207147" sldId="289"/>
            <ac:spMk id="27" creationId="{CD2F1E38-2AEF-5A09-C8FC-FD157ABD0278}"/>
          </ac:spMkLst>
        </pc:spChg>
        <pc:spChg chg="del mod">
          <ac:chgData name="Saurav Joy" userId="S::sjoy6781@conestogac.on.ca::9094e58a-bd81-47d5-bf42-a7fc515b7987" providerId="AD" clId="Web-{6DB19713-355A-4691-A26D-D0F9E1A0C854}" dt="2023-12-12T01:25:38.121" v="144"/>
          <ac:spMkLst>
            <pc:docMk/>
            <pc:sldMk cId="2542207147" sldId="289"/>
            <ac:spMk id="28" creationId="{F8B14E11-4770-EFC8-6EE0-40B5EB963AE7}"/>
          </ac:spMkLst>
        </pc:spChg>
        <pc:spChg chg="del mod">
          <ac:chgData name="Saurav Joy" userId="S::sjoy6781@conestogac.on.ca::9094e58a-bd81-47d5-bf42-a7fc515b7987" providerId="AD" clId="Web-{6DB19713-355A-4691-A26D-D0F9E1A0C854}" dt="2023-12-12T01:28:27.749" v="178"/>
          <ac:spMkLst>
            <pc:docMk/>
            <pc:sldMk cId="2542207147" sldId="289"/>
            <ac:spMk id="29" creationId="{55030918-5BC2-10DE-123F-3F4A70641118}"/>
          </ac:spMkLst>
        </pc:spChg>
        <pc:spChg chg="del">
          <ac:chgData name="Saurav Joy" userId="S::sjoy6781@conestogac.on.ca::9094e58a-bd81-47d5-bf42-a7fc515b7987" providerId="AD" clId="Web-{6DB19713-355A-4691-A26D-D0F9E1A0C854}" dt="2023-12-12T01:30:12.688" v="195"/>
          <ac:spMkLst>
            <pc:docMk/>
            <pc:sldMk cId="2542207147" sldId="289"/>
            <ac:spMk id="30" creationId="{F1EE550B-DE26-49B8-EE62-43D0706432AB}"/>
          </ac:spMkLst>
        </pc:spChg>
        <pc:spChg chg="add mod">
          <ac:chgData name="Saurav Joy" userId="S::sjoy6781@conestogac.on.ca::9094e58a-bd81-47d5-bf42-a7fc515b7987" providerId="AD" clId="Web-{6DB19713-355A-4691-A26D-D0F9E1A0C854}" dt="2023-12-12T01:31:12.251" v="206" actId="1076"/>
          <ac:spMkLst>
            <pc:docMk/>
            <pc:sldMk cId="2542207147" sldId="289"/>
            <ac:spMk id="31" creationId="{C08044BA-23F2-697F-E489-E060956E542C}"/>
          </ac:spMkLst>
        </pc:spChg>
        <pc:spChg chg="add mod">
          <ac:chgData name="Saurav Joy" userId="S::sjoy6781@conestogac.on.ca::9094e58a-bd81-47d5-bf42-a7fc515b7987" providerId="AD" clId="Web-{6DB19713-355A-4691-A26D-D0F9E1A0C854}" dt="2023-12-12T01:34:03.597" v="208" actId="14100"/>
          <ac:spMkLst>
            <pc:docMk/>
            <pc:sldMk cId="2542207147" sldId="289"/>
            <ac:spMk id="32" creationId="{0F973282-6630-55AB-F982-5AF3B6D251EE}"/>
          </ac:spMkLst>
        </pc:spChg>
        <pc:spChg chg="add mod">
          <ac:chgData name="Saurav Joy" userId="S::sjoy6781@conestogac.on.ca::9094e58a-bd81-47d5-bf42-a7fc515b7987" providerId="AD" clId="Web-{6DB19713-355A-4691-A26D-D0F9E1A0C854}" dt="2023-12-12T01:35:49.365" v="233" actId="20577"/>
          <ac:spMkLst>
            <pc:docMk/>
            <pc:sldMk cId="2542207147" sldId="289"/>
            <ac:spMk id="33" creationId="{52FA2734-27A5-C23E-34E9-84659F9B6A9C}"/>
          </ac:spMkLst>
        </pc:spChg>
        <pc:spChg chg="add mod">
          <ac:chgData name="Saurav Joy" userId="S::sjoy6781@conestogac.on.ca::9094e58a-bd81-47d5-bf42-a7fc515b7987" providerId="AD" clId="Web-{6DB19713-355A-4691-A26D-D0F9E1A0C854}" dt="2023-12-12T01:37:16.428" v="259" actId="20577"/>
          <ac:spMkLst>
            <pc:docMk/>
            <pc:sldMk cId="2542207147" sldId="289"/>
            <ac:spMk id="34" creationId="{7515DC57-43F9-D8D7-31A7-F535DFFBBC16}"/>
          </ac:spMkLst>
        </pc:spChg>
        <pc:spChg chg="add mod">
          <ac:chgData name="Saurav Joy" userId="S::sjoy6781@conestogac.on.ca::9094e58a-bd81-47d5-bf42-a7fc515b7987" providerId="AD" clId="Web-{6DB19713-355A-4691-A26D-D0F9E1A0C854}" dt="2023-12-12T01:37:08.350" v="257" actId="14100"/>
          <ac:spMkLst>
            <pc:docMk/>
            <pc:sldMk cId="2542207147" sldId="289"/>
            <ac:spMk id="35" creationId="{E63DACD1-6AB8-11E4-8523-8F8C7ACBF64A}"/>
          </ac:spMkLst>
        </pc:spChg>
        <pc:grpChg chg="mod">
          <ac:chgData name="Saurav Joy" userId="S::sjoy6781@conestogac.on.ca::9094e58a-bd81-47d5-bf42-a7fc515b7987" providerId="AD" clId="Web-{6DB19713-355A-4691-A26D-D0F9E1A0C854}" dt="2023-12-12T01:37:36.444" v="261" actId="1076"/>
          <ac:grpSpMkLst>
            <pc:docMk/>
            <pc:sldMk cId="2542207147" sldId="289"/>
            <ac:grpSpMk id="4" creationId="{00000000-0000-0000-0000-000000000000}"/>
          </ac:grpSpMkLst>
        </pc:grpChg>
        <pc:grpChg chg="mod">
          <ac:chgData name="Saurav Joy" userId="S::sjoy6781@conestogac.on.ca::9094e58a-bd81-47d5-bf42-a7fc515b7987" providerId="AD" clId="Web-{6DB19713-355A-4691-A26D-D0F9E1A0C854}" dt="2023-12-12T01:29:45.156" v="191" actId="1076"/>
          <ac:grpSpMkLst>
            <pc:docMk/>
            <pc:sldMk cId="2542207147" sldId="289"/>
            <ac:grpSpMk id="8" creationId="{00000000-0000-0000-0000-000000000000}"/>
          </ac:grpSpMkLst>
        </pc:grpChg>
        <pc:grpChg chg="mod">
          <ac:chgData name="Saurav Joy" userId="S::sjoy6781@conestogac.on.ca::9094e58a-bd81-47d5-bf42-a7fc515b7987" providerId="AD" clId="Web-{6DB19713-355A-4691-A26D-D0F9E1A0C854}" dt="2023-12-12T01:37:29.475" v="260" actId="1076"/>
          <ac:grpSpMkLst>
            <pc:docMk/>
            <pc:sldMk cId="2542207147" sldId="289"/>
            <ac:grpSpMk id="11" creationId="{00000000-0000-0000-0000-000000000000}"/>
          </ac:grpSpMkLst>
        </pc:grpChg>
        <pc:grpChg chg="del">
          <ac:chgData name="Saurav Joy" userId="S::sjoy6781@conestogac.on.ca::9094e58a-bd81-47d5-bf42-a7fc515b7987" providerId="AD" clId="Web-{6DB19713-355A-4691-A26D-D0F9E1A0C854}" dt="2023-12-12T01:20:03.242" v="30"/>
          <ac:grpSpMkLst>
            <pc:docMk/>
            <pc:sldMk cId="2542207147" sldId="289"/>
            <ac:grpSpMk id="14" creationId="{00000000-0000-0000-0000-000000000000}"/>
          </ac:grpSpMkLst>
        </pc:grpChg>
      </pc:sldChg>
      <pc:sldChg chg="addSp delSp modSp new del">
        <pc:chgData name="Saurav Joy" userId="S::sjoy6781@conestogac.on.ca::9094e58a-bd81-47d5-bf42-a7fc515b7987" providerId="AD" clId="Web-{6DB19713-355A-4691-A26D-D0F9E1A0C854}" dt="2023-12-12T01:18:15.803" v="5"/>
        <pc:sldMkLst>
          <pc:docMk/>
          <pc:sldMk cId="3288261734" sldId="289"/>
        </pc:sldMkLst>
        <pc:spChg chg="add del mod">
          <ac:chgData name="Saurav Joy" userId="S::sjoy6781@conestogac.on.ca::9094e58a-bd81-47d5-bf42-a7fc515b7987" providerId="AD" clId="Web-{6DB19713-355A-4691-A26D-D0F9E1A0C854}" dt="2023-12-12T01:18:08.006" v="4"/>
          <ac:spMkLst>
            <pc:docMk/>
            <pc:sldMk cId="3288261734" sldId="289"/>
            <ac:spMk id="2" creationId="{209F736E-3F06-1003-3A0C-CD71C302E089}"/>
          </ac:spMkLst>
        </pc:spChg>
      </pc:sldChg>
    </pc:docChg>
  </pc:docChgLst>
  <pc:docChgLst>
    <pc:chgData name="Shashwat Ketan Bhatt" userId="a4187d84-9d97-44d2-9e44-5d95f083aad1" providerId="ADAL" clId="{83722637-90AB-46C4-A51A-89D6BB68B7BA}"/>
    <pc:docChg chg="undo custSel addSld delSld modSld sldOrd">
      <pc:chgData name="Shashwat Ketan Bhatt" userId="a4187d84-9d97-44d2-9e44-5d95f083aad1" providerId="ADAL" clId="{83722637-90AB-46C4-A51A-89D6BB68B7BA}" dt="2023-12-12T04:49:58.991" v="760" actId="2711"/>
      <pc:docMkLst>
        <pc:docMk/>
      </pc:docMkLst>
      <pc:sldChg chg="ord">
        <pc:chgData name="Shashwat Ketan Bhatt" userId="a4187d84-9d97-44d2-9e44-5d95f083aad1" providerId="ADAL" clId="{83722637-90AB-46C4-A51A-89D6BB68B7BA}" dt="2023-12-12T04:13:54.691" v="99"/>
        <pc:sldMkLst>
          <pc:docMk/>
          <pc:sldMk cId="0" sldId="262"/>
        </pc:sldMkLst>
      </pc:sldChg>
      <pc:sldChg chg="modSp mod">
        <pc:chgData name="Shashwat Ketan Bhatt" userId="a4187d84-9d97-44d2-9e44-5d95f083aad1" providerId="ADAL" clId="{83722637-90AB-46C4-A51A-89D6BB68B7BA}" dt="2023-12-12T04:47:10.968" v="732" actId="1076"/>
        <pc:sldMkLst>
          <pc:docMk/>
          <pc:sldMk cId="0" sldId="263"/>
        </pc:sldMkLst>
        <pc:spChg chg="mod">
          <ac:chgData name="Shashwat Ketan Bhatt" userId="a4187d84-9d97-44d2-9e44-5d95f083aad1" providerId="ADAL" clId="{83722637-90AB-46C4-A51A-89D6BB68B7BA}" dt="2023-12-12T04:47:10.968" v="732" actId="1076"/>
          <ac:spMkLst>
            <pc:docMk/>
            <pc:sldMk cId="0" sldId="263"/>
            <ac:spMk id="2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47:08.412" v="731" actId="2711"/>
          <ac:spMkLst>
            <pc:docMk/>
            <pc:sldMk cId="0" sldId="263"/>
            <ac:spMk id="4" creationId="{00000000-0000-0000-0000-000000000000}"/>
          </ac:spMkLst>
        </pc:spChg>
      </pc:sldChg>
      <pc:sldChg chg="ord">
        <pc:chgData name="Shashwat Ketan Bhatt" userId="a4187d84-9d97-44d2-9e44-5d95f083aad1" providerId="ADAL" clId="{83722637-90AB-46C4-A51A-89D6BB68B7BA}" dt="2023-12-12T04:11:06.022" v="77"/>
        <pc:sldMkLst>
          <pc:docMk/>
          <pc:sldMk cId="0" sldId="264"/>
        </pc:sldMkLst>
      </pc:sldChg>
      <pc:sldChg chg="ord">
        <pc:chgData name="Shashwat Ketan Bhatt" userId="a4187d84-9d97-44d2-9e44-5d95f083aad1" providerId="ADAL" clId="{83722637-90AB-46C4-A51A-89D6BB68B7BA}" dt="2023-12-12T04:11:24.142" v="80"/>
        <pc:sldMkLst>
          <pc:docMk/>
          <pc:sldMk cId="0" sldId="265"/>
        </pc:sldMkLst>
      </pc:sldChg>
      <pc:sldChg chg="modSp mod">
        <pc:chgData name="Shashwat Ketan Bhatt" userId="a4187d84-9d97-44d2-9e44-5d95f083aad1" providerId="ADAL" clId="{83722637-90AB-46C4-A51A-89D6BB68B7BA}" dt="2023-12-12T04:44:10.383" v="717" actId="2711"/>
        <pc:sldMkLst>
          <pc:docMk/>
          <pc:sldMk cId="0" sldId="266"/>
        </pc:sldMkLst>
        <pc:spChg chg="mod">
          <ac:chgData name="Shashwat Ketan Bhatt" userId="a4187d84-9d97-44d2-9e44-5d95f083aad1" providerId="ADAL" clId="{83722637-90AB-46C4-A51A-89D6BB68B7BA}" dt="2023-12-12T04:44:10.383" v="717" actId="2711"/>
          <ac:spMkLst>
            <pc:docMk/>
            <pc:sldMk cId="0" sldId="266"/>
            <ac:spMk id="26" creationId="{C40F4BB0-374F-8E63-EB62-4B378308B99E}"/>
          </ac:spMkLst>
        </pc:spChg>
      </pc:sldChg>
      <pc:sldChg chg="ord">
        <pc:chgData name="Shashwat Ketan Bhatt" userId="a4187d84-9d97-44d2-9e44-5d95f083aad1" providerId="ADAL" clId="{83722637-90AB-46C4-A51A-89D6BB68B7BA}" dt="2023-12-12T04:11:46.110" v="83"/>
        <pc:sldMkLst>
          <pc:docMk/>
          <pc:sldMk cId="0" sldId="267"/>
        </pc:sldMkLst>
      </pc:sldChg>
      <pc:sldChg chg="modSp mod">
        <pc:chgData name="Shashwat Ketan Bhatt" userId="a4187d84-9d97-44d2-9e44-5d95f083aad1" providerId="ADAL" clId="{83722637-90AB-46C4-A51A-89D6BB68B7BA}" dt="2023-12-12T04:45:13.770" v="722" actId="2711"/>
        <pc:sldMkLst>
          <pc:docMk/>
          <pc:sldMk cId="377045780" sldId="271"/>
        </pc:sldMkLst>
        <pc:spChg chg="mod">
          <ac:chgData name="Shashwat Ketan Bhatt" userId="a4187d84-9d97-44d2-9e44-5d95f083aad1" providerId="ADAL" clId="{83722637-90AB-46C4-A51A-89D6BB68B7BA}" dt="2023-12-12T04:45:07.527" v="721" actId="2711"/>
          <ac:spMkLst>
            <pc:docMk/>
            <pc:sldMk cId="377045780" sldId="271"/>
            <ac:spMk id="32" creationId="{2417E2C9-EC3B-BD9A-EC22-E002C1523E4F}"/>
          </ac:spMkLst>
        </pc:spChg>
        <pc:spChg chg="mod">
          <ac:chgData name="Shashwat Ketan Bhatt" userId="a4187d84-9d97-44d2-9e44-5d95f083aad1" providerId="ADAL" clId="{83722637-90AB-46C4-A51A-89D6BB68B7BA}" dt="2023-12-12T04:45:01.661" v="720" actId="2711"/>
          <ac:spMkLst>
            <pc:docMk/>
            <pc:sldMk cId="377045780" sldId="271"/>
            <ac:spMk id="33" creationId="{E05CD86D-17A0-D064-C34F-D53D3F6CB710}"/>
          </ac:spMkLst>
        </pc:spChg>
        <pc:spChg chg="mod">
          <ac:chgData name="Shashwat Ketan Bhatt" userId="a4187d84-9d97-44d2-9e44-5d95f083aad1" providerId="ADAL" clId="{83722637-90AB-46C4-A51A-89D6BB68B7BA}" dt="2023-12-12T04:44:54.844" v="719" actId="2711"/>
          <ac:spMkLst>
            <pc:docMk/>
            <pc:sldMk cId="377045780" sldId="271"/>
            <ac:spMk id="34" creationId="{14486A52-82C8-7E96-29F9-F5899EDD6DF4}"/>
          </ac:spMkLst>
        </pc:spChg>
        <pc:spChg chg="mod">
          <ac:chgData name="Shashwat Ketan Bhatt" userId="a4187d84-9d97-44d2-9e44-5d95f083aad1" providerId="ADAL" clId="{83722637-90AB-46C4-A51A-89D6BB68B7BA}" dt="2023-12-12T04:45:13.770" v="722" actId="2711"/>
          <ac:spMkLst>
            <pc:docMk/>
            <pc:sldMk cId="377045780" sldId="271"/>
            <ac:spMk id="35" creationId="{CC55FFEA-767F-0D3E-5FB2-7EF1A1C79C63}"/>
          </ac:spMkLst>
        </pc:spChg>
      </pc:sldChg>
      <pc:sldChg chg="modSp mod">
        <pc:chgData name="Shashwat Ketan Bhatt" userId="a4187d84-9d97-44d2-9e44-5d95f083aad1" providerId="ADAL" clId="{83722637-90AB-46C4-A51A-89D6BB68B7BA}" dt="2023-12-12T04:47:56.410" v="745" actId="20577"/>
        <pc:sldMkLst>
          <pc:docMk/>
          <pc:sldMk cId="2870227311" sldId="272"/>
        </pc:sldMkLst>
        <pc:spChg chg="mod">
          <ac:chgData name="Shashwat Ketan Bhatt" userId="a4187d84-9d97-44d2-9e44-5d95f083aad1" providerId="ADAL" clId="{83722637-90AB-46C4-A51A-89D6BB68B7BA}" dt="2023-12-12T04:47:56.410" v="745" actId="20577"/>
          <ac:spMkLst>
            <pc:docMk/>
            <pc:sldMk cId="2870227311" sldId="272"/>
            <ac:spMk id="7" creationId="{00000000-0000-0000-0000-000000000000}"/>
          </ac:spMkLst>
        </pc:spChg>
      </pc:sldChg>
      <pc:sldChg chg="modSp mod">
        <pc:chgData name="Shashwat Ketan Bhatt" userId="a4187d84-9d97-44d2-9e44-5d95f083aad1" providerId="ADAL" clId="{83722637-90AB-46C4-A51A-89D6BB68B7BA}" dt="2023-12-12T04:48:10.224" v="746" actId="2711"/>
        <pc:sldMkLst>
          <pc:docMk/>
          <pc:sldMk cId="2291954435" sldId="273"/>
        </pc:sldMkLst>
        <pc:spChg chg="mod">
          <ac:chgData name="Shashwat Ketan Bhatt" userId="a4187d84-9d97-44d2-9e44-5d95f083aad1" providerId="ADAL" clId="{83722637-90AB-46C4-A51A-89D6BB68B7BA}" dt="2023-12-12T04:48:10.224" v="746" actId="2711"/>
          <ac:spMkLst>
            <pc:docMk/>
            <pc:sldMk cId="2291954435" sldId="273"/>
            <ac:spMk id="7" creationId="{00000000-0000-0000-0000-000000000000}"/>
          </ac:spMkLst>
        </pc:spChg>
      </pc:sldChg>
      <pc:sldChg chg="modSp mod">
        <pc:chgData name="Shashwat Ketan Bhatt" userId="a4187d84-9d97-44d2-9e44-5d95f083aad1" providerId="ADAL" clId="{83722637-90AB-46C4-A51A-89D6BB68B7BA}" dt="2023-12-12T04:46:20.345" v="728" actId="2711"/>
        <pc:sldMkLst>
          <pc:docMk/>
          <pc:sldMk cId="3942261070" sldId="275"/>
        </pc:sldMkLst>
        <pc:spChg chg="mod">
          <ac:chgData name="Shashwat Ketan Bhatt" userId="a4187d84-9d97-44d2-9e44-5d95f083aad1" providerId="ADAL" clId="{83722637-90AB-46C4-A51A-89D6BB68B7BA}" dt="2023-12-12T04:45:57.847" v="726" actId="1076"/>
          <ac:spMkLst>
            <pc:docMk/>
            <pc:sldMk cId="3942261070" sldId="275"/>
            <ac:spMk id="22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46:20.345" v="728" actId="2711"/>
          <ac:spMkLst>
            <pc:docMk/>
            <pc:sldMk cId="3942261070" sldId="275"/>
            <ac:spMk id="24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45:42.545" v="724" actId="2711"/>
          <ac:spMkLst>
            <pc:docMk/>
            <pc:sldMk cId="3942261070" sldId="275"/>
            <ac:spMk id="26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46:07.708" v="727" actId="2711"/>
          <ac:spMkLst>
            <pc:docMk/>
            <pc:sldMk cId="3942261070" sldId="275"/>
            <ac:spMk id="28" creationId="{00000000-0000-0000-0000-000000000000}"/>
          </ac:spMkLst>
        </pc:spChg>
      </pc:sldChg>
      <pc:sldChg chg="del">
        <pc:chgData name="Shashwat Ketan Bhatt" userId="a4187d84-9d97-44d2-9e44-5d95f083aad1" providerId="ADAL" clId="{83722637-90AB-46C4-A51A-89D6BB68B7BA}" dt="2023-12-12T04:11:32.222" v="81" actId="47"/>
        <pc:sldMkLst>
          <pc:docMk/>
          <pc:sldMk cId="3971050356" sldId="276"/>
        </pc:sldMkLst>
      </pc:sldChg>
      <pc:sldChg chg="del">
        <pc:chgData name="Shashwat Ketan Bhatt" userId="a4187d84-9d97-44d2-9e44-5d95f083aad1" providerId="ADAL" clId="{83722637-90AB-46C4-A51A-89D6BB68B7BA}" dt="2023-12-12T04:11:19.280" v="78" actId="47"/>
        <pc:sldMkLst>
          <pc:docMk/>
          <pc:sldMk cId="3937108532" sldId="277"/>
        </pc:sldMkLst>
      </pc:sldChg>
      <pc:sldChg chg="modSp mod">
        <pc:chgData name="Shashwat Ketan Bhatt" userId="a4187d84-9d97-44d2-9e44-5d95f083aad1" providerId="ADAL" clId="{83722637-90AB-46C4-A51A-89D6BB68B7BA}" dt="2023-12-12T04:43:42.865" v="715" actId="2711"/>
        <pc:sldMkLst>
          <pc:docMk/>
          <pc:sldMk cId="691547979" sldId="278"/>
        </pc:sldMkLst>
        <pc:spChg chg="mod">
          <ac:chgData name="Shashwat Ketan Bhatt" userId="a4187d84-9d97-44d2-9e44-5d95f083aad1" providerId="ADAL" clId="{83722637-90AB-46C4-A51A-89D6BB68B7BA}" dt="2023-12-12T04:43:42.865" v="715" actId="2711"/>
          <ac:spMkLst>
            <pc:docMk/>
            <pc:sldMk cId="691547979" sldId="278"/>
            <ac:spMk id="7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43:32.187" v="714" actId="2711"/>
          <ac:spMkLst>
            <pc:docMk/>
            <pc:sldMk cId="691547979" sldId="278"/>
            <ac:spMk id="18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43:25.738" v="713" actId="2711"/>
          <ac:spMkLst>
            <pc:docMk/>
            <pc:sldMk cId="691547979" sldId="278"/>
            <ac:spMk id="20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43:17.687" v="712" actId="2711"/>
          <ac:spMkLst>
            <pc:docMk/>
            <pc:sldMk cId="691547979" sldId="278"/>
            <ac:spMk id="22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42:40.607" v="708" actId="2711"/>
          <ac:spMkLst>
            <pc:docMk/>
            <pc:sldMk cId="691547979" sldId="278"/>
            <ac:spMk id="27" creationId="{CD2F1E38-2AEF-5A09-C8FC-FD157ABD0278}"/>
          </ac:spMkLst>
        </pc:spChg>
        <pc:spChg chg="mod">
          <ac:chgData name="Shashwat Ketan Bhatt" userId="a4187d84-9d97-44d2-9e44-5d95f083aad1" providerId="ADAL" clId="{83722637-90AB-46C4-A51A-89D6BB68B7BA}" dt="2023-12-12T04:42:49.957" v="709" actId="2711"/>
          <ac:spMkLst>
            <pc:docMk/>
            <pc:sldMk cId="691547979" sldId="278"/>
            <ac:spMk id="28" creationId="{F8B14E11-4770-EFC8-6EE0-40B5EB963AE7}"/>
          </ac:spMkLst>
        </pc:spChg>
        <pc:spChg chg="mod">
          <ac:chgData name="Shashwat Ketan Bhatt" userId="a4187d84-9d97-44d2-9e44-5d95f083aad1" providerId="ADAL" clId="{83722637-90AB-46C4-A51A-89D6BB68B7BA}" dt="2023-12-12T04:42:57.411" v="710" actId="2711"/>
          <ac:spMkLst>
            <pc:docMk/>
            <pc:sldMk cId="691547979" sldId="278"/>
            <ac:spMk id="29" creationId="{55030918-5BC2-10DE-123F-3F4A70641118}"/>
          </ac:spMkLst>
        </pc:spChg>
        <pc:spChg chg="mod">
          <ac:chgData name="Shashwat Ketan Bhatt" userId="a4187d84-9d97-44d2-9e44-5d95f083aad1" providerId="ADAL" clId="{83722637-90AB-46C4-A51A-89D6BB68B7BA}" dt="2023-12-12T04:43:08.862" v="711" actId="2711"/>
          <ac:spMkLst>
            <pc:docMk/>
            <pc:sldMk cId="691547979" sldId="278"/>
            <ac:spMk id="30" creationId="{F1EE550B-DE26-49B8-EE62-43D0706432AB}"/>
          </ac:spMkLst>
        </pc:spChg>
      </pc:sldChg>
      <pc:sldChg chg="modSp mod">
        <pc:chgData name="Shashwat Ketan Bhatt" userId="a4187d84-9d97-44d2-9e44-5d95f083aad1" providerId="ADAL" clId="{83722637-90AB-46C4-A51A-89D6BB68B7BA}" dt="2023-12-12T04:43:59.702" v="716" actId="2711"/>
        <pc:sldMkLst>
          <pc:docMk/>
          <pc:sldMk cId="342916950" sldId="279"/>
        </pc:sldMkLst>
        <pc:spChg chg="mod">
          <ac:chgData name="Shashwat Ketan Bhatt" userId="a4187d84-9d97-44d2-9e44-5d95f083aad1" providerId="ADAL" clId="{83722637-90AB-46C4-A51A-89D6BB68B7BA}" dt="2023-12-12T04:22:40.268" v="119" actId="1076"/>
          <ac:spMkLst>
            <pc:docMk/>
            <pc:sldMk cId="342916950" sldId="279"/>
            <ac:spMk id="2" creationId="{00000000-0000-0000-0000-000000000000}"/>
          </ac:spMkLst>
        </pc:spChg>
        <pc:graphicFrameChg chg="mod modGraphic">
          <ac:chgData name="Shashwat Ketan Bhatt" userId="a4187d84-9d97-44d2-9e44-5d95f083aad1" providerId="ADAL" clId="{83722637-90AB-46C4-A51A-89D6BB68B7BA}" dt="2023-12-12T04:43:59.702" v="716" actId="2711"/>
          <ac:graphicFrameMkLst>
            <pc:docMk/>
            <pc:sldMk cId="342916950" sldId="279"/>
            <ac:graphicFrameMk id="5" creationId="{7F199867-77A7-826A-8994-805D584B94B7}"/>
          </ac:graphicFrameMkLst>
        </pc:graphicFrameChg>
      </pc:sldChg>
      <pc:sldChg chg="modSp mod">
        <pc:chgData name="Shashwat Ketan Bhatt" userId="a4187d84-9d97-44d2-9e44-5d95f083aad1" providerId="ADAL" clId="{83722637-90AB-46C4-A51A-89D6BB68B7BA}" dt="2023-12-12T04:16:31.838" v="101" actId="1076"/>
        <pc:sldMkLst>
          <pc:docMk/>
          <pc:sldMk cId="3068605929" sldId="281"/>
        </pc:sldMkLst>
        <pc:graphicFrameChg chg="mod">
          <ac:chgData name="Shashwat Ketan Bhatt" userId="a4187d84-9d97-44d2-9e44-5d95f083aad1" providerId="ADAL" clId="{83722637-90AB-46C4-A51A-89D6BB68B7BA}" dt="2023-12-12T04:16:31.838" v="101" actId="1076"/>
          <ac:graphicFrameMkLst>
            <pc:docMk/>
            <pc:sldMk cId="3068605929" sldId="281"/>
            <ac:graphicFrameMk id="6" creationId="{7090EAC3-44B7-2C36-9C09-F962E47FF55E}"/>
          </ac:graphicFrameMkLst>
        </pc:graphicFrameChg>
      </pc:sldChg>
      <pc:sldChg chg="modSp mod">
        <pc:chgData name="Shashwat Ketan Bhatt" userId="a4187d84-9d97-44d2-9e44-5d95f083aad1" providerId="ADAL" clId="{83722637-90AB-46C4-A51A-89D6BB68B7BA}" dt="2023-12-12T04:44:33.548" v="718" actId="2711"/>
        <pc:sldMkLst>
          <pc:docMk/>
          <pc:sldMk cId="2036294327" sldId="283"/>
        </pc:sldMkLst>
        <pc:graphicFrameChg chg="mod modGraphic">
          <ac:chgData name="Shashwat Ketan Bhatt" userId="a4187d84-9d97-44d2-9e44-5d95f083aad1" providerId="ADAL" clId="{83722637-90AB-46C4-A51A-89D6BB68B7BA}" dt="2023-12-12T04:44:33.548" v="718" actId="2711"/>
          <ac:graphicFrameMkLst>
            <pc:docMk/>
            <pc:sldMk cId="2036294327" sldId="283"/>
            <ac:graphicFrameMk id="3" creationId="{FBAB4BA8-F745-A176-ADE4-D919DBB8F617}"/>
          </ac:graphicFrameMkLst>
        </pc:graphicFrameChg>
      </pc:sldChg>
      <pc:sldChg chg="modSp mod">
        <pc:chgData name="Shashwat Ketan Bhatt" userId="a4187d84-9d97-44d2-9e44-5d95f083aad1" providerId="ADAL" clId="{83722637-90AB-46C4-A51A-89D6BB68B7BA}" dt="2023-12-12T04:45:25.532" v="723" actId="2711"/>
        <pc:sldMkLst>
          <pc:docMk/>
          <pc:sldMk cId="738226587" sldId="284"/>
        </pc:sldMkLst>
        <pc:spChg chg="mod">
          <ac:chgData name="Shashwat Ketan Bhatt" userId="a4187d84-9d97-44d2-9e44-5d95f083aad1" providerId="ADAL" clId="{83722637-90AB-46C4-A51A-89D6BB68B7BA}" dt="2023-12-12T04:45:25.532" v="723" actId="2711"/>
          <ac:spMkLst>
            <pc:docMk/>
            <pc:sldMk cId="738226587" sldId="284"/>
            <ac:spMk id="4" creationId="{00000000-0000-0000-0000-000000000000}"/>
          </ac:spMkLst>
        </pc:spChg>
      </pc:sldChg>
      <pc:sldChg chg="modTransition">
        <pc:chgData name="Shashwat Ketan Bhatt" userId="a4187d84-9d97-44d2-9e44-5d95f083aad1" providerId="ADAL" clId="{83722637-90AB-46C4-A51A-89D6BB68B7BA}" dt="2023-12-12T04:15:09.868" v="100"/>
        <pc:sldMkLst>
          <pc:docMk/>
          <pc:sldMk cId="344507955" sldId="285"/>
        </pc:sldMkLst>
      </pc:sldChg>
      <pc:sldChg chg="delSp modSp mod">
        <pc:chgData name="Shashwat Ketan Bhatt" userId="a4187d84-9d97-44d2-9e44-5d95f083aad1" providerId="ADAL" clId="{83722637-90AB-46C4-A51A-89D6BB68B7BA}" dt="2023-12-12T04:48:40.081" v="747" actId="2711"/>
        <pc:sldMkLst>
          <pc:docMk/>
          <pc:sldMk cId="1028725262" sldId="286"/>
        </pc:sldMkLst>
        <pc:spChg chg="mod">
          <ac:chgData name="Shashwat Ketan Bhatt" userId="a4187d84-9d97-44d2-9e44-5d95f083aad1" providerId="ADAL" clId="{83722637-90AB-46C4-A51A-89D6BB68B7BA}" dt="2023-12-12T04:12:42.091" v="89" actId="1076"/>
          <ac:spMkLst>
            <pc:docMk/>
            <pc:sldMk cId="1028725262" sldId="286"/>
            <ac:spMk id="14" creationId="{FA340A7B-FCCD-BF8E-41DB-D18F146DE9AC}"/>
          </ac:spMkLst>
        </pc:spChg>
        <pc:spChg chg="del mod">
          <ac:chgData name="Shashwat Ketan Bhatt" userId="a4187d84-9d97-44d2-9e44-5d95f083aad1" providerId="ADAL" clId="{83722637-90AB-46C4-A51A-89D6BB68B7BA}" dt="2023-12-12T04:12:35.702" v="86" actId="478"/>
          <ac:spMkLst>
            <pc:docMk/>
            <pc:sldMk cId="1028725262" sldId="286"/>
            <ac:spMk id="15" creationId="{C0EA2FB6-69E9-6D3C-0D7F-51230D7C142D}"/>
          </ac:spMkLst>
        </pc:spChg>
        <pc:grpChg chg="mod">
          <ac:chgData name="Shashwat Ketan Bhatt" userId="a4187d84-9d97-44d2-9e44-5d95f083aad1" providerId="ADAL" clId="{83722637-90AB-46C4-A51A-89D6BB68B7BA}" dt="2023-12-12T04:12:36.451" v="87" actId="1076"/>
          <ac:grpSpMkLst>
            <pc:docMk/>
            <pc:sldMk cId="1028725262" sldId="286"/>
            <ac:grpSpMk id="3" creationId="{00000000-0000-0000-0000-000000000000}"/>
          </ac:grpSpMkLst>
        </pc:grpChg>
        <pc:graphicFrameChg chg="mod modGraphic">
          <ac:chgData name="Shashwat Ketan Bhatt" userId="a4187d84-9d97-44d2-9e44-5d95f083aad1" providerId="ADAL" clId="{83722637-90AB-46C4-A51A-89D6BB68B7BA}" dt="2023-12-12T04:48:40.081" v="747" actId="2711"/>
          <ac:graphicFrameMkLst>
            <pc:docMk/>
            <pc:sldMk cId="1028725262" sldId="286"/>
            <ac:graphicFrameMk id="12" creationId="{114F2A94-E79D-2D65-A03D-091AEEEC5927}"/>
          </ac:graphicFrameMkLst>
        </pc:graphicFrameChg>
        <pc:graphicFrameChg chg="del">
          <ac:chgData name="Shashwat Ketan Bhatt" userId="a4187d84-9d97-44d2-9e44-5d95f083aad1" providerId="ADAL" clId="{83722637-90AB-46C4-A51A-89D6BB68B7BA}" dt="2023-12-12T04:12:38.397" v="88" actId="478"/>
          <ac:graphicFrameMkLst>
            <pc:docMk/>
            <pc:sldMk cId="1028725262" sldId="286"/>
            <ac:graphicFrameMk id="13" creationId="{F9A893FF-042F-807E-2517-F000BC001F84}"/>
          </ac:graphicFrameMkLst>
        </pc:graphicFrameChg>
      </pc:sldChg>
      <pc:sldChg chg="modSp mod">
        <pc:chgData name="Shashwat Ketan Bhatt" userId="a4187d84-9d97-44d2-9e44-5d95f083aad1" providerId="ADAL" clId="{83722637-90AB-46C4-A51A-89D6BB68B7BA}" dt="2023-12-12T04:49:58.991" v="760" actId="2711"/>
        <pc:sldMkLst>
          <pc:docMk/>
          <pc:sldMk cId="2542207147" sldId="289"/>
        </pc:sldMkLst>
        <pc:spChg chg="mod">
          <ac:chgData name="Shashwat Ketan Bhatt" userId="a4187d84-9d97-44d2-9e44-5d95f083aad1" providerId="ADAL" clId="{83722637-90AB-46C4-A51A-89D6BB68B7BA}" dt="2023-12-12T04:49:02.142" v="749" actId="2711"/>
          <ac:spMkLst>
            <pc:docMk/>
            <pc:sldMk cId="2542207147" sldId="289"/>
            <ac:spMk id="27" creationId="{CD2F1E38-2AEF-5A09-C8FC-FD157ABD0278}"/>
          </ac:spMkLst>
        </pc:spChg>
        <pc:spChg chg="mod">
          <ac:chgData name="Shashwat Ketan Bhatt" userId="a4187d84-9d97-44d2-9e44-5d95f083aad1" providerId="ADAL" clId="{83722637-90AB-46C4-A51A-89D6BB68B7BA}" dt="2023-12-12T04:49:58.991" v="760" actId="2711"/>
          <ac:spMkLst>
            <pc:docMk/>
            <pc:sldMk cId="2542207147" sldId="289"/>
            <ac:spMk id="31" creationId="{C08044BA-23F2-697F-E489-E060956E542C}"/>
          </ac:spMkLst>
        </pc:spChg>
        <pc:spChg chg="mod">
          <ac:chgData name="Shashwat Ketan Bhatt" userId="a4187d84-9d97-44d2-9e44-5d95f083aad1" providerId="ADAL" clId="{83722637-90AB-46C4-A51A-89D6BB68B7BA}" dt="2023-12-12T04:49:53.946" v="759" actId="2711"/>
          <ac:spMkLst>
            <pc:docMk/>
            <pc:sldMk cId="2542207147" sldId="289"/>
            <ac:spMk id="32" creationId="{0F973282-6630-55AB-F982-5AF3B6D251EE}"/>
          </ac:spMkLst>
        </pc:spChg>
        <pc:spChg chg="mod">
          <ac:chgData name="Shashwat Ketan Bhatt" userId="a4187d84-9d97-44d2-9e44-5d95f083aad1" providerId="ADAL" clId="{83722637-90AB-46C4-A51A-89D6BB68B7BA}" dt="2023-12-12T04:49:23.483" v="754" actId="14100"/>
          <ac:spMkLst>
            <pc:docMk/>
            <pc:sldMk cId="2542207147" sldId="289"/>
            <ac:spMk id="33" creationId="{52FA2734-27A5-C23E-34E9-84659F9B6A9C}"/>
          </ac:spMkLst>
        </pc:spChg>
        <pc:spChg chg="mod">
          <ac:chgData name="Shashwat Ketan Bhatt" userId="a4187d84-9d97-44d2-9e44-5d95f083aad1" providerId="ADAL" clId="{83722637-90AB-46C4-A51A-89D6BB68B7BA}" dt="2023-12-12T04:49:38.219" v="756" actId="14100"/>
          <ac:spMkLst>
            <pc:docMk/>
            <pc:sldMk cId="2542207147" sldId="289"/>
            <ac:spMk id="34" creationId="{7515DC57-43F9-D8D7-31A7-F535DFFBBC16}"/>
          </ac:spMkLst>
        </pc:spChg>
        <pc:spChg chg="mod">
          <ac:chgData name="Shashwat Ketan Bhatt" userId="a4187d84-9d97-44d2-9e44-5d95f083aad1" providerId="ADAL" clId="{83722637-90AB-46C4-A51A-89D6BB68B7BA}" dt="2023-12-12T04:49:48.732" v="758" actId="2711"/>
          <ac:spMkLst>
            <pc:docMk/>
            <pc:sldMk cId="2542207147" sldId="289"/>
            <ac:spMk id="35" creationId="{E63DACD1-6AB8-11E4-8523-8F8C7ACBF64A}"/>
          </ac:spMkLst>
        </pc:spChg>
        <pc:grpChg chg="mod">
          <ac:chgData name="Shashwat Ketan Bhatt" userId="a4187d84-9d97-44d2-9e44-5d95f083aad1" providerId="ADAL" clId="{83722637-90AB-46C4-A51A-89D6BB68B7BA}" dt="2023-12-12T04:49:38.891" v="757" actId="1076"/>
          <ac:grpSpMkLst>
            <pc:docMk/>
            <pc:sldMk cId="2542207147" sldId="289"/>
            <ac:grpSpMk id="11" creationId="{00000000-0000-0000-0000-000000000000}"/>
          </ac:grpSpMkLst>
        </pc:grpChg>
      </pc:sldChg>
      <pc:sldChg chg="addSp delSp modSp add mod ord">
        <pc:chgData name="Shashwat Ketan Bhatt" userId="a4187d84-9d97-44d2-9e44-5d95f083aad1" providerId="ADAL" clId="{83722637-90AB-46C4-A51A-89D6BB68B7BA}" dt="2023-12-12T04:10:20.682" v="75" actId="20577"/>
        <pc:sldMkLst>
          <pc:docMk/>
          <pc:sldMk cId="868308773" sldId="292"/>
        </pc:sldMkLst>
        <pc:spChg chg="mod">
          <ac:chgData name="Shashwat Ketan Bhatt" userId="a4187d84-9d97-44d2-9e44-5d95f083aad1" providerId="ADAL" clId="{83722637-90AB-46C4-A51A-89D6BB68B7BA}" dt="2023-12-12T04:03:09.406" v="27" actId="1076"/>
          <ac:spMkLst>
            <pc:docMk/>
            <pc:sldMk cId="868308773" sldId="292"/>
            <ac:spMk id="2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09:49.761" v="67" actId="1076"/>
          <ac:spMkLst>
            <pc:docMk/>
            <pc:sldMk cId="868308773" sldId="292"/>
            <ac:spMk id="3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10:20.682" v="75" actId="20577"/>
          <ac:spMkLst>
            <pc:docMk/>
            <pc:sldMk cId="868308773" sldId="292"/>
            <ac:spMk id="4" creationId="{00000000-0000-0000-0000-000000000000}"/>
          </ac:spMkLst>
        </pc:spChg>
        <pc:spChg chg="add del mod">
          <ac:chgData name="Shashwat Ketan Bhatt" userId="a4187d84-9d97-44d2-9e44-5d95f083aad1" providerId="ADAL" clId="{83722637-90AB-46C4-A51A-89D6BB68B7BA}" dt="2023-12-12T04:09:03.035" v="62"/>
          <ac:spMkLst>
            <pc:docMk/>
            <pc:sldMk cId="868308773" sldId="292"/>
            <ac:spMk id="11" creationId="{6542CEF8-00F0-AA36-6D5C-136BB3736F3F}"/>
          </ac:spMkLst>
        </pc:spChg>
      </pc:sldChg>
      <pc:sldChg chg="delSp modSp add mod">
        <pc:chgData name="Shashwat Ketan Bhatt" userId="a4187d84-9d97-44d2-9e44-5d95f083aad1" providerId="ADAL" clId="{83722637-90AB-46C4-A51A-89D6BB68B7BA}" dt="2023-12-12T04:48:52.241" v="748" actId="2711"/>
        <pc:sldMkLst>
          <pc:docMk/>
          <pc:sldMk cId="259750722" sldId="293"/>
        </pc:sldMkLst>
        <pc:spChg chg="del mod">
          <ac:chgData name="Shashwat Ketan Bhatt" userId="a4187d84-9d97-44d2-9e44-5d95f083aad1" providerId="ADAL" clId="{83722637-90AB-46C4-A51A-89D6BB68B7BA}" dt="2023-12-12T04:12:58.178" v="92" actId="478"/>
          <ac:spMkLst>
            <pc:docMk/>
            <pc:sldMk cId="259750722" sldId="293"/>
            <ac:spMk id="14" creationId="{FA340A7B-FCCD-BF8E-41DB-D18F146DE9AC}"/>
          </ac:spMkLst>
        </pc:spChg>
        <pc:spChg chg="mod">
          <ac:chgData name="Shashwat Ketan Bhatt" userId="a4187d84-9d97-44d2-9e44-5d95f083aad1" providerId="ADAL" clId="{83722637-90AB-46C4-A51A-89D6BB68B7BA}" dt="2023-12-12T04:13:05.267" v="94" actId="1076"/>
          <ac:spMkLst>
            <pc:docMk/>
            <pc:sldMk cId="259750722" sldId="293"/>
            <ac:spMk id="15" creationId="{C0EA2FB6-69E9-6D3C-0D7F-51230D7C142D}"/>
          </ac:spMkLst>
        </pc:spChg>
        <pc:graphicFrameChg chg="del">
          <ac:chgData name="Shashwat Ketan Bhatt" userId="a4187d84-9d97-44d2-9e44-5d95f083aad1" providerId="ADAL" clId="{83722637-90AB-46C4-A51A-89D6BB68B7BA}" dt="2023-12-12T04:12:59.345" v="93" actId="478"/>
          <ac:graphicFrameMkLst>
            <pc:docMk/>
            <pc:sldMk cId="259750722" sldId="293"/>
            <ac:graphicFrameMk id="12" creationId="{114F2A94-E79D-2D65-A03D-091AEEEC5927}"/>
          </ac:graphicFrameMkLst>
        </pc:graphicFrameChg>
        <pc:graphicFrameChg chg="mod modGraphic">
          <ac:chgData name="Shashwat Ketan Bhatt" userId="a4187d84-9d97-44d2-9e44-5d95f083aad1" providerId="ADAL" clId="{83722637-90AB-46C4-A51A-89D6BB68B7BA}" dt="2023-12-12T04:48:52.241" v="748" actId="2711"/>
          <ac:graphicFrameMkLst>
            <pc:docMk/>
            <pc:sldMk cId="259750722" sldId="293"/>
            <ac:graphicFrameMk id="13" creationId="{F9A893FF-042F-807E-2517-F000BC001F84}"/>
          </ac:graphicFrameMkLst>
        </pc:graphicFrameChg>
      </pc:sldChg>
      <pc:sldChg chg="addSp delSp modSp add del mod">
        <pc:chgData name="Shashwat Ketan Bhatt" userId="a4187d84-9d97-44d2-9e44-5d95f083aad1" providerId="ADAL" clId="{83722637-90AB-46C4-A51A-89D6BB68B7BA}" dt="2023-12-12T04:09:52.548" v="68" actId="2696"/>
        <pc:sldMkLst>
          <pc:docMk/>
          <pc:sldMk cId="4269235932" sldId="293"/>
        </pc:sldMkLst>
        <pc:spChg chg="mod">
          <ac:chgData name="Shashwat Ketan Bhatt" userId="a4187d84-9d97-44d2-9e44-5d95f083aad1" providerId="ADAL" clId="{83722637-90AB-46C4-A51A-89D6BB68B7BA}" dt="2023-12-12T04:04:21.198" v="35" actId="1076"/>
          <ac:spMkLst>
            <pc:docMk/>
            <pc:sldMk cId="4269235932" sldId="293"/>
            <ac:spMk id="2" creationId="{00000000-0000-0000-0000-000000000000}"/>
          </ac:spMkLst>
        </pc:spChg>
        <pc:spChg chg="del">
          <ac:chgData name="Shashwat Ketan Bhatt" userId="a4187d84-9d97-44d2-9e44-5d95f083aad1" providerId="ADAL" clId="{83722637-90AB-46C4-A51A-89D6BB68B7BA}" dt="2023-12-12T04:02:56.968" v="25" actId="478"/>
          <ac:spMkLst>
            <pc:docMk/>
            <pc:sldMk cId="4269235932" sldId="293"/>
            <ac:spMk id="3" creationId="{00000000-0000-0000-0000-000000000000}"/>
          </ac:spMkLst>
        </pc:spChg>
        <pc:spChg chg="mod">
          <ac:chgData name="Shashwat Ketan Bhatt" userId="a4187d84-9d97-44d2-9e44-5d95f083aad1" providerId="ADAL" clId="{83722637-90AB-46C4-A51A-89D6BB68B7BA}" dt="2023-12-12T04:08:25.320" v="57" actId="20577"/>
          <ac:spMkLst>
            <pc:docMk/>
            <pc:sldMk cId="4269235932" sldId="293"/>
            <ac:spMk id="4" creationId="{00000000-0000-0000-0000-000000000000}"/>
          </ac:spMkLst>
        </pc:spChg>
        <pc:spChg chg="add mod">
          <ac:chgData name="Shashwat Ketan Bhatt" userId="a4187d84-9d97-44d2-9e44-5d95f083aad1" providerId="ADAL" clId="{83722637-90AB-46C4-A51A-89D6BB68B7BA}" dt="2023-12-12T04:04:36.364" v="56" actId="20577"/>
          <ac:spMkLst>
            <pc:docMk/>
            <pc:sldMk cId="4269235932" sldId="293"/>
            <ac:spMk id="11" creationId="{912D5AA9-BC33-EBE5-F334-D4AAE59118F0}"/>
          </ac:spMkLst>
        </pc:spChg>
      </pc:sldChg>
    </pc:docChg>
  </pc:docChgLst>
  <pc:docChgLst>
    <pc:chgData name="Saurav Joy" userId="S::sjoy6781@conestogac.on.ca::9094e58a-bd81-47d5-bf42-a7fc515b7987" providerId="AD" clId="Web-{6DA1D36D-AB1F-4330-A77F-9B8A75D65085}"/>
    <pc:docChg chg="modSld">
      <pc:chgData name="Saurav Joy" userId="S::sjoy6781@conestogac.on.ca::9094e58a-bd81-47d5-bf42-a7fc515b7987" providerId="AD" clId="Web-{6DA1D36D-AB1F-4330-A77F-9B8A75D65085}" dt="2023-12-12T03:03:00.225" v="7" actId="20577"/>
      <pc:docMkLst>
        <pc:docMk/>
      </pc:docMkLst>
      <pc:sldChg chg="modSp">
        <pc:chgData name="Saurav Joy" userId="S::sjoy6781@conestogac.on.ca::9094e58a-bd81-47d5-bf42-a7fc515b7987" providerId="AD" clId="Web-{6DA1D36D-AB1F-4330-A77F-9B8A75D65085}" dt="2023-12-12T03:03:00.225" v="7" actId="20577"/>
        <pc:sldMkLst>
          <pc:docMk/>
          <pc:sldMk cId="0" sldId="259"/>
        </pc:sldMkLst>
        <pc:spChg chg="mod">
          <ac:chgData name="Saurav Joy" userId="S::sjoy6781@conestogac.on.ca::9094e58a-bd81-47d5-bf42-a7fc515b7987" providerId="AD" clId="Web-{6DA1D36D-AB1F-4330-A77F-9B8A75D65085}" dt="2023-12-12T03:03:00.225" v="7" actId="20577"/>
          <ac:spMkLst>
            <pc:docMk/>
            <pc:sldMk cId="0" sldId="259"/>
            <ac:spMk id="4" creationId="{00000000-0000-0000-0000-000000000000}"/>
          </ac:spMkLst>
        </pc:spChg>
      </pc:sldChg>
    </pc:docChg>
  </pc:docChgLst>
  <pc:docChgLst>
    <pc:chgData name="Saurav Joy" userId="S::sjoy6781@conestogac.on.ca::9094e58a-bd81-47d5-bf42-a7fc515b7987" providerId="AD" clId="Web-{EBC87951-118D-4AAC-8C19-7AB6AB9C54AA}"/>
    <pc:docChg chg="addSld modSld sldOrd">
      <pc:chgData name="Saurav Joy" userId="S::sjoy6781@conestogac.on.ca::9094e58a-bd81-47d5-bf42-a7fc515b7987" providerId="AD" clId="Web-{EBC87951-118D-4AAC-8C19-7AB6AB9C54AA}" dt="2023-12-12T03:11:15.101" v="40" actId="20577"/>
      <pc:docMkLst>
        <pc:docMk/>
      </pc:docMkLst>
      <pc:sldChg chg="modSp add ord replId">
        <pc:chgData name="Saurav Joy" userId="S::sjoy6781@conestogac.on.ca::9094e58a-bd81-47d5-bf42-a7fc515b7987" providerId="AD" clId="Web-{EBC87951-118D-4AAC-8C19-7AB6AB9C54AA}" dt="2023-12-12T03:11:15.101" v="40" actId="20577"/>
        <pc:sldMkLst>
          <pc:docMk/>
          <pc:sldMk cId="2872436468" sldId="290"/>
        </pc:sldMkLst>
        <pc:spChg chg="mod">
          <ac:chgData name="Saurav Joy" userId="S::sjoy6781@conestogac.on.ca::9094e58a-bd81-47d5-bf42-a7fc515b7987" providerId="AD" clId="Web-{EBC87951-118D-4AAC-8C19-7AB6AB9C54AA}" dt="2023-12-12T03:09:48.227" v="28" actId="20577"/>
          <ac:spMkLst>
            <pc:docMk/>
            <pc:sldMk cId="2872436468" sldId="290"/>
            <ac:spMk id="15" creationId="{51B1A943-5C6D-34F6-4706-173D8CDAF058}"/>
          </ac:spMkLst>
        </pc:spChg>
        <pc:spChg chg="mod">
          <ac:chgData name="Saurav Joy" userId="S::sjoy6781@conestogac.on.ca::9094e58a-bd81-47d5-bf42-a7fc515b7987" providerId="AD" clId="Web-{EBC87951-118D-4AAC-8C19-7AB6AB9C54AA}" dt="2023-12-12T03:11:15.101" v="40" actId="20577"/>
          <ac:spMkLst>
            <pc:docMk/>
            <pc:sldMk cId="2872436468" sldId="290"/>
            <ac:spMk id="26" creationId="{C40F4BB0-374F-8E63-EB62-4B378308B99E}"/>
          </ac:spMkLst>
        </pc:spChg>
      </pc:sldChg>
    </pc:docChg>
  </pc:docChgLst>
  <pc:docChgLst>
    <pc:chgData name="Aiswarya Dinesh" userId="f11fafc5-b253-4fc8-a37a-99235a031f07" providerId="ADAL" clId="{AA9BA024-FD67-4038-BD5A-2D2CC23322DA}"/>
    <pc:docChg chg="undo custSel addSld modSld">
      <pc:chgData name="Aiswarya Dinesh" userId="f11fafc5-b253-4fc8-a37a-99235a031f07" providerId="ADAL" clId="{AA9BA024-FD67-4038-BD5A-2D2CC23322DA}" dt="2023-12-11T08:44:25.655" v="240" actId="14100"/>
      <pc:docMkLst>
        <pc:docMk/>
      </pc:docMkLst>
      <pc:sldChg chg="addSp delSp modSp mod">
        <pc:chgData name="Aiswarya Dinesh" userId="f11fafc5-b253-4fc8-a37a-99235a031f07" providerId="ADAL" clId="{AA9BA024-FD67-4038-BD5A-2D2CC23322DA}" dt="2023-12-11T08:18:19.827" v="128" actId="207"/>
        <pc:sldMkLst>
          <pc:docMk/>
          <pc:sldMk cId="0" sldId="261"/>
        </pc:sldMkLst>
        <pc:spChg chg="mod">
          <ac:chgData name="Aiswarya Dinesh" userId="f11fafc5-b253-4fc8-a37a-99235a031f07" providerId="ADAL" clId="{AA9BA024-FD67-4038-BD5A-2D2CC23322DA}" dt="2023-12-11T08:04:42.823" v="54" actId="1076"/>
          <ac:spMkLst>
            <pc:docMk/>
            <pc:sldMk cId="0" sldId="261"/>
            <ac:spMk id="2" creationId="{00000000-0000-0000-0000-000000000000}"/>
          </ac:spMkLst>
        </pc:spChg>
        <pc:spChg chg="del">
          <ac:chgData name="Aiswarya Dinesh" userId="f11fafc5-b253-4fc8-a37a-99235a031f07" providerId="ADAL" clId="{AA9BA024-FD67-4038-BD5A-2D2CC23322DA}" dt="2023-12-11T08:03:53.040" v="46" actId="478"/>
          <ac:spMkLst>
            <pc:docMk/>
            <pc:sldMk cId="0" sldId="261"/>
            <ac:spMk id="3" creationId="{00000000-0000-0000-0000-000000000000}"/>
          </ac:spMkLst>
        </pc:spChg>
        <pc:spChg chg="mod">
          <ac:chgData name="Aiswarya Dinesh" userId="f11fafc5-b253-4fc8-a37a-99235a031f07" providerId="ADAL" clId="{AA9BA024-FD67-4038-BD5A-2D2CC23322DA}" dt="2023-12-11T08:18:19.827" v="128" actId="207"/>
          <ac:spMkLst>
            <pc:docMk/>
            <pc:sldMk cId="0" sldId="261"/>
            <ac:spMk id="4" creationId="{00000000-0000-0000-0000-000000000000}"/>
          </ac:spMkLst>
        </pc:spChg>
        <pc:spChg chg="del mod">
          <ac:chgData name="Aiswarya Dinesh" userId="f11fafc5-b253-4fc8-a37a-99235a031f07" providerId="ADAL" clId="{AA9BA024-FD67-4038-BD5A-2D2CC23322DA}" dt="2023-12-11T08:03:53.040" v="48"/>
          <ac:spMkLst>
            <pc:docMk/>
            <pc:sldMk cId="0" sldId="261"/>
            <ac:spMk id="5" creationId="{00000000-0000-0000-0000-000000000000}"/>
          </ac:spMkLst>
        </pc:spChg>
        <pc:picChg chg="add del mod">
          <ac:chgData name="Aiswarya Dinesh" userId="f11fafc5-b253-4fc8-a37a-99235a031f07" providerId="ADAL" clId="{AA9BA024-FD67-4038-BD5A-2D2CC23322DA}" dt="2023-12-11T08:06:10.470" v="63" actId="478"/>
          <ac:picMkLst>
            <pc:docMk/>
            <pc:sldMk cId="0" sldId="261"/>
            <ac:picMk id="10" creationId="{458C3128-3FB0-B5DE-FFB8-93DAA9392EF0}"/>
          </ac:picMkLst>
        </pc:picChg>
        <pc:picChg chg="add del">
          <ac:chgData name="Aiswarya Dinesh" userId="f11fafc5-b253-4fc8-a37a-99235a031f07" providerId="ADAL" clId="{AA9BA024-FD67-4038-BD5A-2D2CC23322DA}" dt="2023-12-11T08:06:09.143" v="62" actId="22"/>
          <ac:picMkLst>
            <pc:docMk/>
            <pc:sldMk cId="0" sldId="261"/>
            <ac:picMk id="12" creationId="{E9A83399-21F4-448C-5A12-2957CBACE7EE}"/>
          </ac:picMkLst>
        </pc:picChg>
        <pc:picChg chg="add mod">
          <ac:chgData name="Aiswarya Dinesh" userId="f11fafc5-b253-4fc8-a37a-99235a031f07" providerId="ADAL" clId="{AA9BA024-FD67-4038-BD5A-2D2CC23322DA}" dt="2023-12-11T08:06:32.872" v="68" actId="14100"/>
          <ac:picMkLst>
            <pc:docMk/>
            <pc:sldMk cId="0" sldId="261"/>
            <ac:picMk id="14" creationId="{27F4ED1F-20E7-1490-5240-5DCF7D1260C3}"/>
          </ac:picMkLst>
        </pc:picChg>
      </pc:sldChg>
      <pc:sldChg chg="delSp modSp mod">
        <pc:chgData name="Aiswarya Dinesh" userId="f11fafc5-b253-4fc8-a37a-99235a031f07" providerId="ADAL" clId="{AA9BA024-FD67-4038-BD5A-2D2CC23322DA}" dt="2023-12-11T08:01:57.945" v="5"/>
        <pc:sldMkLst>
          <pc:docMk/>
          <pc:sldMk cId="0" sldId="266"/>
        </pc:sldMkLst>
        <pc:spChg chg="del mod">
          <ac:chgData name="Aiswarya Dinesh" userId="f11fafc5-b253-4fc8-a37a-99235a031f07" providerId="ADAL" clId="{AA9BA024-FD67-4038-BD5A-2D2CC23322DA}" dt="2023-12-11T08:01:57.945" v="3"/>
          <ac:spMkLst>
            <pc:docMk/>
            <pc:sldMk cId="0" sldId="266"/>
            <ac:spMk id="3" creationId="{00000000-0000-0000-0000-000000000000}"/>
          </ac:spMkLst>
        </pc:spChg>
        <pc:spChg chg="del mod">
          <ac:chgData name="Aiswarya Dinesh" userId="f11fafc5-b253-4fc8-a37a-99235a031f07" providerId="ADAL" clId="{AA9BA024-FD67-4038-BD5A-2D2CC23322DA}" dt="2023-12-11T08:01:57.945" v="5"/>
          <ac:spMkLst>
            <pc:docMk/>
            <pc:sldMk cId="0" sldId="266"/>
            <ac:spMk id="4" creationId="{00000000-0000-0000-0000-000000000000}"/>
          </ac:spMkLst>
        </pc:spChg>
      </pc:sldChg>
      <pc:sldChg chg="modSp mod">
        <pc:chgData name="Aiswarya Dinesh" userId="f11fafc5-b253-4fc8-a37a-99235a031f07" providerId="ADAL" clId="{AA9BA024-FD67-4038-BD5A-2D2CC23322DA}" dt="2023-12-11T08:11:49.068" v="71" actId="1076"/>
        <pc:sldMkLst>
          <pc:docMk/>
          <pc:sldMk cId="342916950" sldId="279"/>
        </pc:sldMkLst>
        <pc:spChg chg="mod">
          <ac:chgData name="Aiswarya Dinesh" userId="f11fafc5-b253-4fc8-a37a-99235a031f07" providerId="ADAL" clId="{AA9BA024-FD67-4038-BD5A-2D2CC23322DA}" dt="2023-12-11T08:11:49.068" v="71" actId="1076"/>
          <ac:spMkLst>
            <pc:docMk/>
            <pc:sldMk cId="342916950" sldId="279"/>
            <ac:spMk id="2" creationId="{00000000-0000-0000-0000-000000000000}"/>
          </ac:spMkLst>
        </pc:spChg>
      </pc:sldChg>
      <pc:sldChg chg="addSp delSp modSp new mod">
        <pc:chgData name="Aiswarya Dinesh" userId="f11fafc5-b253-4fc8-a37a-99235a031f07" providerId="ADAL" clId="{AA9BA024-FD67-4038-BD5A-2D2CC23322DA}" dt="2023-12-11T08:19:26.416" v="134" actId="1076"/>
        <pc:sldMkLst>
          <pc:docMk/>
          <pc:sldMk cId="2068920591" sldId="280"/>
        </pc:sldMkLst>
        <pc:spChg chg="add mod">
          <ac:chgData name="Aiswarya Dinesh" userId="f11fafc5-b253-4fc8-a37a-99235a031f07" providerId="ADAL" clId="{AA9BA024-FD67-4038-BD5A-2D2CC23322DA}" dt="2023-12-11T08:19:26.416" v="134" actId="1076"/>
          <ac:spMkLst>
            <pc:docMk/>
            <pc:sldMk cId="2068920591" sldId="280"/>
            <ac:spMk id="2" creationId="{52A34EAF-B710-2B57-FD6B-298685B9F74C}"/>
          </ac:spMkLst>
        </pc:spChg>
        <pc:spChg chg="add mod">
          <ac:chgData name="Aiswarya Dinesh" userId="f11fafc5-b253-4fc8-a37a-99235a031f07" providerId="ADAL" clId="{AA9BA024-FD67-4038-BD5A-2D2CC23322DA}" dt="2023-12-11T08:18:32.700" v="129" actId="207"/>
          <ac:spMkLst>
            <pc:docMk/>
            <pc:sldMk cId="2068920591" sldId="280"/>
            <ac:spMk id="3" creationId="{2F76957A-2ECD-22D0-1266-397644F51D63}"/>
          </ac:spMkLst>
        </pc:spChg>
        <pc:picChg chg="add del mod">
          <ac:chgData name="Aiswarya Dinesh" userId="f11fafc5-b253-4fc8-a37a-99235a031f07" providerId="ADAL" clId="{AA9BA024-FD67-4038-BD5A-2D2CC23322DA}" dt="2023-12-11T08:16:37.342" v="123" actId="478"/>
          <ac:picMkLst>
            <pc:docMk/>
            <pc:sldMk cId="2068920591" sldId="280"/>
            <ac:picMk id="5" creationId="{D776588A-8D80-4A30-ACB5-C26A90C88851}"/>
          </ac:picMkLst>
        </pc:picChg>
        <pc:picChg chg="add mod">
          <ac:chgData name="Aiswarya Dinesh" userId="f11fafc5-b253-4fc8-a37a-99235a031f07" providerId="ADAL" clId="{AA9BA024-FD67-4038-BD5A-2D2CC23322DA}" dt="2023-12-11T08:19:19.197" v="133" actId="14100"/>
          <ac:picMkLst>
            <pc:docMk/>
            <pc:sldMk cId="2068920591" sldId="280"/>
            <ac:picMk id="7" creationId="{D2A7238A-7BA9-9E53-E914-AA7FCE3156B8}"/>
          </ac:picMkLst>
        </pc:picChg>
      </pc:sldChg>
      <pc:sldChg chg="addSp delSp modSp new mod">
        <pc:chgData name="Aiswarya Dinesh" userId="f11fafc5-b253-4fc8-a37a-99235a031f07" providerId="ADAL" clId="{AA9BA024-FD67-4038-BD5A-2D2CC23322DA}" dt="2023-12-11T08:44:04.848" v="238" actId="255"/>
        <pc:sldMkLst>
          <pc:docMk/>
          <pc:sldMk cId="3068605929" sldId="281"/>
        </pc:sldMkLst>
        <pc:spChg chg="add mod">
          <ac:chgData name="Aiswarya Dinesh" userId="f11fafc5-b253-4fc8-a37a-99235a031f07" providerId="ADAL" clId="{AA9BA024-FD67-4038-BD5A-2D2CC23322DA}" dt="2023-12-11T08:23:08.253" v="150" actId="1076"/>
          <ac:spMkLst>
            <pc:docMk/>
            <pc:sldMk cId="3068605929" sldId="281"/>
            <ac:spMk id="2" creationId="{F6DB16B9-8F91-E692-C414-A7B4A1770192}"/>
          </ac:spMkLst>
        </pc:spChg>
        <pc:spChg chg="add del mod">
          <ac:chgData name="Aiswarya Dinesh" userId="f11fafc5-b253-4fc8-a37a-99235a031f07" providerId="ADAL" clId="{AA9BA024-FD67-4038-BD5A-2D2CC23322DA}" dt="2023-12-11T08:26:58.111" v="173"/>
          <ac:spMkLst>
            <pc:docMk/>
            <pc:sldMk cId="3068605929" sldId="281"/>
            <ac:spMk id="3" creationId="{7FEA6DE6-009D-DC80-BE12-B69E52271657}"/>
          </ac:spMkLst>
        </pc:spChg>
        <pc:spChg chg="add mod">
          <ac:chgData name="Aiswarya Dinesh" userId="f11fafc5-b253-4fc8-a37a-99235a031f07" providerId="ADAL" clId="{AA9BA024-FD67-4038-BD5A-2D2CC23322DA}" dt="2023-12-11T08:24:39.747" v="157" actId="255"/>
          <ac:spMkLst>
            <pc:docMk/>
            <pc:sldMk cId="3068605929" sldId="281"/>
            <ac:spMk id="4" creationId="{47673A59-1C8E-AA64-3667-A75950D8AC9A}"/>
          </ac:spMkLst>
        </pc:spChg>
        <pc:graphicFrameChg chg="add del mod modGraphic">
          <ac:chgData name="Aiswarya Dinesh" userId="f11fafc5-b253-4fc8-a37a-99235a031f07" providerId="ADAL" clId="{AA9BA024-FD67-4038-BD5A-2D2CC23322DA}" dt="2023-12-11T08:26:58.111" v="171" actId="478"/>
          <ac:graphicFrameMkLst>
            <pc:docMk/>
            <pc:sldMk cId="3068605929" sldId="281"/>
            <ac:graphicFrameMk id="5" creationId="{90AC6879-A989-26DF-C326-738C86297CA9}"/>
          </ac:graphicFrameMkLst>
        </pc:graphicFrameChg>
        <pc:graphicFrameChg chg="add mod modGraphic">
          <ac:chgData name="Aiswarya Dinesh" userId="f11fafc5-b253-4fc8-a37a-99235a031f07" providerId="ADAL" clId="{AA9BA024-FD67-4038-BD5A-2D2CC23322DA}" dt="2023-12-11T08:44:04.848" v="238" actId="255"/>
          <ac:graphicFrameMkLst>
            <pc:docMk/>
            <pc:sldMk cId="3068605929" sldId="281"/>
            <ac:graphicFrameMk id="6" creationId="{7090EAC3-44B7-2C36-9C09-F962E47FF55E}"/>
          </ac:graphicFrameMkLst>
        </pc:graphicFrameChg>
      </pc:sldChg>
      <pc:sldChg chg="addSp modSp new mod">
        <pc:chgData name="Aiswarya Dinesh" userId="f11fafc5-b253-4fc8-a37a-99235a031f07" providerId="ADAL" clId="{AA9BA024-FD67-4038-BD5A-2D2CC23322DA}" dt="2023-12-11T08:44:25.655" v="240" actId="14100"/>
        <pc:sldMkLst>
          <pc:docMk/>
          <pc:sldMk cId="3996802112" sldId="282"/>
        </pc:sldMkLst>
        <pc:spChg chg="add mod">
          <ac:chgData name="Aiswarya Dinesh" userId="f11fafc5-b253-4fc8-a37a-99235a031f07" providerId="ADAL" clId="{AA9BA024-FD67-4038-BD5A-2D2CC23322DA}" dt="2023-12-11T08:36:36.354" v="205"/>
          <ac:spMkLst>
            <pc:docMk/>
            <pc:sldMk cId="3996802112" sldId="282"/>
            <ac:spMk id="2" creationId="{3A6EA3C5-F777-8CEF-4CA7-D5852D31E802}"/>
          </ac:spMkLst>
        </pc:spChg>
        <pc:spChg chg="add mod">
          <ac:chgData name="Aiswarya Dinesh" userId="f11fafc5-b253-4fc8-a37a-99235a031f07" providerId="ADAL" clId="{AA9BA024-FD67-4038-BD5A-2D2CC23322DA}" dt="2023-12-11T08:37:56.344" v="230" actId="207"/>
          <ac:spMkLst>
            <pc:docMk/>
            <pc:sldMk cId="3996802112" sldId="282"/>
            <ac:spMk id="3" creationId="{84A06D09-9C0D-BA6F-767A-F6D5366CF904}"/>
          </ac:spMkLst>
        </pc:spChg>
        <pc:graphicFrameChg chg="add mod">
          <ac:chgData name="Aiswarya Dinesh" userId="f11fafc5-b253-4fc8-a37a-99235a031f07" providerId="ADAL" clId="{AA9BA024-FD67-4038-BD5A-2D2CC23322DA}" dt="2023-12-11T08:44:25.655" v="240" actId="14100"/>
          <ac:graphicFrameMkLst>
            <pc:docMk/>
            <pc:sldMk cId="3996802112" sldId="282"/>
            <ac:graphicFrameMk id="4" creationId="{1F8CE685-3DA9-3176-6FB6-FC76D4C8A805}"/>
          </ac:graphicFrameMkLst>
        </pc:graphicFrameChg>
      </pc:sldChg>
    </pc:docChg>
  </pc:docChgLst>
  <pc:docChgLst>
    <pc:chgData name="Shashwat Ketan Bhatt" userId="a4187d84-9d97-44d2-9e44-5d95f083aad1" providerId="ADAL" clId="{AAFBD5C6-DE78-4E44-988C-7FCA72CEF7C3}"/>
    <pc:docChg chg="undo custSel addSld delSld modSld sldOrd">
      <pc:chgData name="Shashwat Ketan Bhatt" userId="a4187d84-9d97-44d2-9e44-5d95f083aad1" providerId="ADAL" clId="{AAFBD5C6-DE78-4E44-988C-7FCA72CEF7C3}" dt="2023-12-11T18:06:05.775" v="552" actId="2711"/>
      <pc:docMkLst>
        <pc:docMk/>
      </pc:docMkLst>
      <pc:sldChg chg="addSp delSp modSp mod">
        <pc:chgData name="Shashwat Ketan Bhatt" userId="a4187d84-9d97-44d2-9e44-5d95f083aad1" providerId="ADAL" clId="{AAFBD5C6-DE78-4E44-988C-7FCA72CEF7C3}" dt="2023-12-11T18:06:05.775" v="552" actId="2711"/>
        <pc:sldMkLst>
          <pc:docMk/>
          <pc:sldMk cId="0" sldId="266"/>
        </pc:sldMkLst>
        <pc:spChg chg="mod">
          <ac:chgData name="Shashwat Ketan Bhatt" userId="a4187d84-9d97-44d2-9e44-5d95f083aad1" providerId="ADAL" clId="{AAFBD5C6-DE78-4E44-988C-7FCA72CEF7C3}" dt="2023-12-11T16:36:47.328" v="86" actId="20577"/>
          <ac:spMkLst>
            <pc:docMk/>
            <pc:sldMk cId="0" sldId="266"/>
            <ac:spMk id="12" creationId="{C951517E-694D-7C48-6F9B-F175B98B91A7}"/>
          </ac:spMkLst>
        </pc:spChg>
        <pc:spChg chg="mod">
          <ac:chgData name="Shashwat Ketan Bhatt" userId="a4187d84-9d97-44d2-9e44-5d95f083aad1" providerId="ADAL" clId="{AAFBD5C6-DE78-4E44-988C-7FCA72CEF7C3}" dt="2023-12-11T16:34:31.314" v="16"/>
          <ac:spMkLst>
            <pc:docMk/>
            <pc:sldMk cId="0" sldId="266"/>
            <ac:spMk id="13" creationId="{5EE17FB3-DAF9-B62F-5283-F90CAC94312B}"/>
          </ac:spMkLst>
        </pc:spChg>
        <pc:spChg chg="mod">
          <ac:chgData name="Shashwat Ketan Bhatt" userId="a4187d84-9d97-44d2-9e44-5d95f083aad1" providerId="ADAL" clId="{AAFBD5C6-DE78-4E44-988C-7FCA72CEF7C3}" dt="2023-12-11T16:34:31.314" v="16"/>
          <ac:spMkLst>
            <pc:docMk/>
            <pc:sldMk cId="0" sldId="266"/>
            <ac:spMk id="14" creationId="{D478F0ED-F7CB-A71A-9B3F-FAB23A081047}"/>
          </ac:spMkLst>
        </pc:spChg>
        <pc:spChg chg="add mod">
          <ac:chgData name="Shashwat Ketan Bhatt" userId="a4187d84-9d97-44d2-9e44-5d95f083aad1" providerId="ADAL" clId="{AAFBD5C6-DE78-4E44-988C-7FCA72CEF7C3}" dt="2023-12-11T16:39:48.240" v="120" actId="122"/>
          <ac:spMkLst>
            <pc:docMk/>
            <pc:sldMk cId="0" sldId="266"/>
            <ac:spMk id="15" creationId="{51B1A943-5C6D-34F6-4706-173D8CDAF058}"/>
          </ac:spMkLst>
        </pc:spChg>
        <pc:spChg chg="del mod topLvl">
          <ac:chgData name="Shashwat Ketan Bhatt" userId="a4187d84-9d97-44d2-9e44-5d95f083aad1" providerId="ADAL" clId="{AAFBD5C6-DE78-4E44-988C-7FCA72CEF7C3}" dt="2023-12-11T16:42:52.333" v="128" actId="478"/>
          <ac:spMkLst>
            <pc:docMk/>
            <pc:sldMk cId="0" sldId="266"/>
            <ac:spMk id="17" creationId="{9F26D27C-02CF-C188-FA18-2EEFCBFBA0CF}"/>
          </ac:spMkLst>
        </pc:spChg>
        <pc:spChg chg="mod topLvl">
          <ac:chgData name="Shashwat Ketan Bhatt" userId="a4187d84-9d97-44d2-9e44-5d95f083aad1" providerId="ADAL" clId="{AAFBD5C6-DE78-4E44-988C-7FCA72CEF7C3}" dt="2023-12-11T16:42:52.333" v="128" actId="478"/>
          <ac:spMkLst>
            <pc:docMk/>
            <pc:sldMk cId="0" sldId="266"/>
            <ac:spMk id="18" creationId="{7508202B-2F99-BC91-759C-EE2F7DCA7633}"/>
          </ac:spMkLst>
        </pc:spChg>
        <pc:spChg chg="mod">
          <ac:chgData name="Shashwat Ketan Bhatt" userId="a4187d84-9d97-44d2-9e44-5d95f083aad1" providerId="ADAL" clId="{AAFBD5C6-DE78-4E44-988C-7FCA72CEF7C3}" dt="2023-12-11T16:42:33.727" v="122"/>
          <ac:spMkLst>
            <pc:docMk/>
            <pc:sldMk cId="0" sldId="266"/>
            <ac:spMk id="20" creationId="{6CB6E4AF-4148-2096-98FA-D2486C3C3E06}"/>
          </ac:spMkLst>
        </pc:spChg>
        <pc:spChg chg="mod">
          <ac:chgData name="Shashwat Ketan Bhatt" userId="a4187d84-9d97-44d2-9e44-5d95f083aad1" providerId="ADAL" clId="{AAFBD5C6-DE78-4E44-988C-7FCA72CEF7C3}" dt="2023-12-11T16:42:33.727" v="122"/>
          <ac:spMkLst>
            <pc:docMk/>
            <pc:sldMk cId="0" sldId="266"/>
            <ac:spMk id="21" creationId="{9014283C-634D-4984-322A-C4B4BB7699A8}"/>
          </ac:spMkLst>
        </pc:spChg>
        <pc:spChg chg="mod">
          <ac:chgData name="Shashwat Ketan Bhatt" userId="a4187d84-9d97-44d2-9e44-5d95f083aad1" providerId="ADAL" clId="{AAFBD5C6-DE78-4E44-988C-7FCA72CEF7C3}" dt="2023-12-11T16:42:45.255" v="125"/>
          <ac:spMkLst>
            <pc:docMk/>
            <pc:sldMk cId="0" sldId="266"/>
            <ac:spMk id="23" creationId="{00C4AE76-6471-880F-4B00-B35890CA4F20}"/>
          </ac:spMkLst>
        </pc:spChg>
        <pc:spChg chg="mod">
          <ac:chgData name="Shashwat Ketan Bhatt" userId="a4187d84-9d97-44d2-9e44-5d95f083aad1" providerId="ADAL" clId="{AAFBD5C6-DE78-4E44-988C-7FCA72CEF7C3}" dt="2023-12-11T16:42:45.255" v="125"/>
          <ac:spMkLst>
            <pc:docMk/>
            <pc:sldMk cId="0" sldId="266"/>
            <ac:spMk id="24" creationId="{490627F7-BC2F-3BEF-E7DA-6EBC54FC3D68}"/>
          </ac:spMkLst>
        </pc:spChg>
        <pc:spChg chg="mod">
          <ac:chgData name="Shashwat Ketan Bhatt" userId="a4187d84-9d97-44d2-9e44-5d95f083aad1" providerId="ADAL" clId="{AAFBD5C6-DE78-4E44-988C-7FCA72CEF7C3}" dt="2023-12-11T18:06:05.775" v="552" actId="2711"/>
          <ac:spMkLst>
            <pc:docMk/>
            <pc:sldMk cId="0" sldId="266"/>
            <ac:spMk id="26" creationId="{C40F4BB0-374F-8E63-EB62-4B378308B99E}"/>
          </ac:spMkLst>
        </pc:spChg>
        <pc:spChg chg="mod">
          <ac:chgData name="Shashwat Ketan Bhatt" userId="a4187d84-9d97-44d2-9e44-5d95f083aad1" providerId="ADAL" clId="{AAFBD5C6-DE78-4E44-988C-7FCA72CEF7C3}" dt="2023-12-11T16:42:58.454" v="129"/>
          <ac:spMkLst>
            <pc:docMk/>
            <pc:sldMk cId="0" sldId="266"/>
            <ac:spMk id="27" creationId="{35AD0025-AC0F-4734-B504-ACE6968A0E28}"/>
          </ac:spMkLst>
        </pc:spChg>
        <pc:grpChg chg="add del mod">
          <ac:chgData name="Shashwat Ketan Bhatt" userId="a4187d84-9d97-44d2-9e44-5d95f083aad1" providerId="ADAL" clId="{AAFBD5C6-DE78-4E44-988C-7FCA72CEF7C3}" dt="2023-12-11T16:36:52.200" v="87" actId="478"/>
          <ac:grpSpMkLst>
            <pc:docMk/>
            <pc:sldMk cId="0" sldId="266"/>
            <ac:grpSpMk id="4" creationId="{B4B1E8A5-6E93-87FF-1B3C-5186F0238991}"/>
          </ac:grpSpMkLst>
        </pc:grpChg>
        <pc:grpChg chg="mod">
          <ac:chgData name="Shashwat Ketan Bhatt" userId="a4187d84-9d97-44d2-9e44-5d95f083aad1" providerId="ADAL" clId="{AAFBD5C6-DE78-4E44-988C-7FCA72CEF7C3}" dt="2023-12-11T16:34:31.314" v="16"/>
          <ac:grpSpMkLst>
            <pc:docMk/>
            <pc:sldMk cId="0" sldId="266"/>
            <ac:grpSpMk id="11" creationId="{045EF26F-5DC6-869B-4CCD-ECB5CE8C7F75}"/>
          </ac:grpSpMkLst>
        </pc:grpChg>
        <pc:grpChg chg="add del mod">
          <ac:chgData name="Shashwat Ketan Bhatt" userId="a4187d84-9d97-44d2-9e44-5d95f083aad1" providerId="ADAL" clId="{AAFBD5C6-DE78-4E44-988C-7FCA72CEF7C3}" dt="2023-12-11T16:42:52.333" v="128" actId="478"/>
          <ac:grpSpMkLst>
            <pc:docMk/>
            <pc:sldMk cId="0" sldId="266"/>
            <ac:grpSpMk id="16" creationId="{EAA6835E-3957-0B72-A255-62B92107D0B9}"/>
          </ac:grpSpMkLst>
        </pc:grpChg>
        <pc:grpChg chg="add del mod">
          <ac:chgData name="Shashwat Ketan Bhatt" userId="a4187d84-9d97-44d2-9e44-5d95f083aad1" providerId="ADAL" clId="{AAFBD5C6-DE78-4E44-988C-7FCA72CEF7C3}" dt="2023-12-11T16:42:36.379" v="123"/>
          <ac:grpSpMkLst>
            <pc:docMk/>
            <pc:sldMk cId="0" sldId="266"/>
            <ac:grpSpMk id="19" creationId="{FF6D495B-15B5-49A4-23A0-FEE996F122C7}"/>
          </ac:grpSpMkLst>
        </pc:grpChg>
        <pc:grpChg chg="add del mod">
          <ac:chgData name="Shashwat Ketan Bhatt" userId="a4187d84-9d97-44d2-9e44-5d95f083aad1" providerId="ADAL" clId="{AAFBD5C6-DE78-4E44-988C-7FCA72CEF7C3}" dt="2023-12-11T16:42:46.940" v="126"/>
          <ac:grpSpMkLst>
            <pc:docMk/>
            <pc:sldMk cId="0" sldId="266"/>
            <ac:grpSpMk id="22" creationId="{097CEFBA-FD12-2344-C6DA-FAF9A99DEE3B}"/>
          </ac:grpSpMkLst>
        </pc:grpChg>
        <pc:grpChg chg="add mod">
          <ac:chgData name="Shashwat Ketan Bhatt" userId="a4187d84-9d97-44d2-9e44-5d95f083aad1" providerId="ADAL" clId="{AAFBD5C6-DE78-4E44-988C-7FCA72CEF7C3}" dt="2023-12-11T16:46:06.431" v="178" actId="14100"/>
          <ac:grpSpMkLst>
            <pc:docMk/>
            <pc:sldMk cId="0" sldId="266"/>
            <ac:grpSpMk id="25" creationId="{E8FF3C5A-CDA2-4C0F-035D-2555674A980F}"/>
          </ac:grpSpMkLst>
        </pc:grpChg>
        <pc:graphicFrameChg chg="add del mod modGraphic">
          <ac:chgData name="Shashwat Ketan Bhatt" userId="a4187d84-9d97-44d2-9e44-5d95f083aad1" providerId="ADAL" clId="{AAFBD5C6-DE78-4E44-988C-7FCA72CEF7C3}" dt="2023-12-11T16:36:59.527" v="88" actId="478"/>
          <ac:graphicFrameMkLst>
            <pc:docMk/>
            <pc:sldMk cId="0" sldId="266"/>
            <ac:graphicFrameMk id="3" creationId="{A1269F56-4C28-10D5-5E5C-085D536BA071}"/>
          </ac:graphicFrameMkLst>
        </pc:graphicFrameChg>
      </pc:sldChg>
      <pc:sldChg chg="del">
        <pc:chgData name="Shashwat Ketan Bhatt" userId="a4187d84-9d97-44d2-9e44-5d95f083aad1" providerId="ADAL" clId="{AAFBD5C6-DE78-4E44-988C-7FCA72CEF7C3}" dt="2023-12-11T17:42:42.302" v="483" actId="47"/>
        <pc:sldMkLst>
          <pc:docMk/>
          <pc:sldMk cId="3551061350" sldId="274"/>
        </pc:sldMkLst>
      </pc:sldChg>
      <pc:sldChg chg="modSp mod ord">
        <pc:chgData name="Shashwat Ketan Bhatt" userId="a4187d84-9d97-44d2-9e44-5d95f083aad1" providerId="ADAL" clId="{AAFBD5C6-DE78-4E44-988C-7FCA72CEF7C3}" dt="2023-12-11T18:04:27.356" v="545" actId="1076"/>
        <pc:sldMkLst>
          <pc:docMk/>
          <pc:sldMk cId="3942261070" sldId="275"/>
        </pc:sldMkLst>
        <pc:spChg chg="mod">
          <ac:chgData name="Shashwat Ketan Bhatt" userId="a4187d84-9d97-44d2-9e44-5d95f083aad1" providerId="ADAL" clId="{AAFBD5C6-DE78-4E44-988C-7FCA72CEF7C3}" dt="2023-12-11T18:01:28.241" v="513" actId="1076"/>
          <ac:spMkLst>
            <pc:docMk/>
            <pc:sldMk cId="3942261070" sldId="275"/>
            <ac:spMk id="2" creationId="{00000000-0000-0000-0000-000000000000}"/>
          </ac:spMkLst>
        </pc:spChg>
        <pc:spChg chg="mod">
          <ac:chgData name="Shashwat Ketan Bhatt" userId="a4187d84-9d97-44d2-9e44-5d95f083aad1" providerId="ADAL" clId="{AAFBD5C6-DE78-4E44-988C-7FCA72CEF7C3}" dt="2023-12-11T17:50:17.779" v="502" actId="1076"/>
          <ac:spMkLst>
            <pc:docMk/>
            <pc:sldMk cId="3942261070" sldId="275"/>
            <ac:spMk id="20" creationId="{00000000-0000-0000-0000-000000000000}"/>
          </ac:spMkLst>
        </pc:spChg>
        <pc:spChg chg="mod">
          <ac:chgData name="Shashwat Ketan Bhatt" userId="a4187d84-9d97-44d2-9e44-5d95f083aad1" providerId="ADAL" clId="{AAFBD5C6-DE78-4E44-988C-7FCA72CEF7C3}" dt="2023-12-11T18:02:42.875" v="529" actId="20577"/>
          <ac:spMkLst>
            <pc:docMk/>
            <pc:sldMk cId="3942261070" sldId="275"/>
            <ac:spMk id="22" creationId="{00000000-0000-0000-0000-000000000000}"/>
          </ac:spMkLst>
        </pc:spChg>
        <pc:spChg chg="mod">
          <ac:chgData name="Shashwat Ketan Bhatt" userId="a4187d84-9d97-44d2-9e44-5d95f083aad1" providerId="ADAL" clId="{AAFBD5C6-DE78-4E44-988C-7FCA72CEF7C3}" dt="2023-12-11T18:04:27.356" v="545" actId="1076"/>
          <ac:spMkLst>
            <pc:docMk/>
            <pc:sldMk cId="3942261070" sldId="275"/>
            <ac:spMk id="24" creationId="{00000000-0000-0000-0000-000000000000}"/>
          </ac:spMkLst>
        </pc:spChg>
        <pc:spChg chg="mod">
          <ac:chgData name="Shashwat Ketan Bhatt" userId="a4187d84-9d97-44d2-9e44-5d95f083aad1" providerId="ADAL" clId="{AAFBD5C6-DE78-4E44-988C-7FCA72CEF7C3}" dt="2023-12-11T18:00:25.069" v="508" actId="255"/>
          <ac:spMkLst>
            <pc:docMk/>
            <pc:sldMk cId="3942261070" sldId="275"/>
            <ac:spMk id="26" creationId="{00000000-0000-0000-0000-000000000000}"/>
          </ac:spMkLst>
        </pc:spChg>
        <pc:spChg chg="mod">
          <ac:chgData name="Shashwat Ketan Bhatt" userId="a4187d84-9d97-44d2-9e44-5d95f083aad1" providerId="ADAL" clId="{AAFBD5C6-DE78-4E44-988C-7FCA72CEF7C3}" dt="2023-12-11T18:04:05.338" v="543" actId="1076"/>
          <ac:spMkLst>
            <pc:docMk/>
            <pc:sldMk cId="3942261070" sldId="275"/>
            <ac:spMk id="28" creationId="{00000000-0000-0000-0000-000000000000}"/>
          </ac:spMkLst>
        </pc:spChg>
      </pc:sldChg>
      <pc:sldChg chg="addSp modSp add mod">
        <pc:chgData name="Shashwat Ketan Bhatt" userId="a4187d84-9d97-44d2-9e44-5d95f083aad1" providerId="ADAL" clId="{AAFBD5C6-DE78-4E44-988C-7FCA72CEF7C3}" dt="2023-12-11T17:01:16.371" v="303" actId="15174"/>
        <pc:sldMkLst>
          <pc:docMk/>
          <pc:sldMk cId="2036294327" sldId="283"/>
        </pc:sldMkLst>
        <pc:spChg chg="mod">
          <ac:chgData name="Shashwat Ketan Bhatt" userId="a4187d84-9d97-44d2-9e44-5d95f083aad1" providerId="ADAL" clId="{AAFBD5C6-DE78-4E44-988C-7FCA72CEF7C3}" dt="2023-12-11T16:56:46.388" v="295" actId="1076"/>
          <ac:spMkLst>
            <pc:docMk/>
            <pc:sldMk cId="2036294327" sldId="283"/>
            <ac:spMk id="2" creationId="{00000000-0000-0000-0000-000000000000}"/>
          </ac:spMkLst>
        </pc:spChg>
        <pc:spChg chg="mod">
          <ac:chgData name="Shashwat Ketan Bhatt" userId="a4187d84-9d97-44d2-9e44-5d95f083aad1" providerId="ADAL" clId="{AAFBD5C6-DE78-4E44-988C-7FCA72CEF7C3}" dt="2023-12-11T16:54:58.942" v="287" actId="255"/>
          <ac:spMkLst>
            <pc:docMk/>
            <pc:sldMk cId="2036294327" sldId="283"/>
            <ac:spMk id="15" creationId="{51B1A943-5C6D-34F6-4706-173D8CDAF058}"/>
          </ac:spMkLst>
        </pc:spChg>
        <pc:spChg chg="mod">
          <ac:chgData name="Shashwat Ketan Bhatt" userId="a4187d84-9d97-44d2-9e44-5d95f083aad1" providerId="ADAL" clId="{AAFBD5C6-DE78-4E44-988C-7FCA72CEF7C3}" dt="2023-12-11T16:55:13.306" v="290" actId="20577"/>
          <ac:spMkLst>
            <pc:docMk/>
            <pc:sldMk cId="2036294327" sldId="283"/>
            <ac:spMk id="26" creationId="{C40F4BB0-374F-8E63-EB62-4B378308B99E}"/>
          </ac:spMkLst>
        </pc:spChg>
        <pc:graphicFrameChg chg="add mod modGraphic">
          <ac:chgData name="Shashwat Ketan Bhatt" userId="a4187d84-9d97-44d2-9e44-5d95f083aad1" providerId="ADAL" clId="{AAFBD5C6-DE78-4E44-988C-7FCA72CEF7C3}" dt="2023-12-11T17:01:16.371" v="303" actId="15174"/>
          <ac:graphicFrameMkLst>
            <pc:docMk/>
            <pc:sldMk cId="2036294327" sldId="283"/>
            <ac:graphicFrameMk id="3" creationId="{FBAB4BA8-F745-A176-ADE4-D919DBB8F617}"/>
          </ac:graphicFrameMkLst>
        </pc:graphicFrameChg>
      </pc:sldChg>
      <pc:sldChg chg="modSp add mod ord">
        <pc:chgData name="Shashwat Ketan Bhatt" userId="a4187d84-9d97-44d2-9e44-5d95f083aad1" providerId="ADAL" clId="{AAFBD5C6-DE78-4E44-988C-7FCA72CEF7C3}" dt="2023-12-11T18:05:02.616" v="546" actId="2711"/>
        <pc:sldMkLst>
          <pc:docMk/>
          <pc:sldMk cId="738226587" sldId="284"/>
        </pc:sldMkLst>
        <pc:spChg chg="mod">
          <ac:chgData name="Shashwat Ketan Bhatt" userId="a4187d84-9d97-44d2-9e44-5d95f083aad1" providerId="ADAL" clId="{AAFBD5C6-DE78-4E44-988C-7FCA72CEF7C3}" dt="2023-12-11T17:20:39.211" v="320" actId="20577"/>
          <ac:spMkLst>
            <pc:docMk/>
            <pc:sldMk cId="738226587" sldId="284"/>
            <ac:spMk id="3" creationId="{00000000-0000-0000-0000-000000000000}"/>
          </ac:spMkLst>
        </pc:spChg>
        <pc:spChg chg="mod">
          <ac:chgData name="Shashwat Ketan Bhatt" userId="a4187d84-9d97-44d2-9e44-5d95f083aad1" providerId="ADAL" clId="{AAFBD5C6-DE78-4E44-988C-7FCA72CEF7C3}" dt="2023-12-11T18:05:02.616" v="546" actId="2711"/>
          <ac:spMkLst>
            <pc:docMk/>
            <pc:sldMk cId="738226587" sldId="284"/>
            <ac:spMk id="4" creationId="{00000000-0000-0000-0000-000000000000}"/>
          </ac:spMkLst>
        </pc:spChg>
      </pc:sldChg>
      <pc:sldChg chg="new del">
        <pc:chgData name="Shashwat Ketan Bhatt" userId="a4187d84-9d97-44d2-9e44-5d95f083aad1" providerId="ADAL" clId="{AAFBD5C6-DE78-4E44-988C-7FCA72CEF7C3}" dt="2023-12-11T17:19:06.493" v="305" actId="47"/>
        <pc:sldMkLst>
          <pc:docMk/>
          <pc:sldMk cId="3169574861" sldId="284"/>
        </pc:sldMkLst>
      </pc:sldChg>
      <pc:sldChg chg="modSp add del mod">
        <pc:chgData name="Shashwat Ketan Bhatt" userId="a4187d84-9d97-44d2-9e44-5d95f083aad1" providerId="ADAL" clId="{AAFBD5C6-DE78-4E44-988C-7FCA72CEF7C3}" dt="2023-12-11T17:49:48.282" v="486" actId="2696"/>
        <pc:sldMkLst>
          <pc:docMk/>
          <pc:sldMk cId="2182846220" sldId="285"/>
        </pc:sldMkLst>
        <pc:spChg chg="mod">
          <ac:chgData name="Shashwat Ketan Bhatt" userId="a4187d84-9d97-44d2-9e44-5d95f083aad1" providerId="ADAL" clId="{AAFBD5C6-DE78-4E44-988C-7FCA72CEF7C3}" dt="2023-12-11T17:49:44.578" v="485" actId="1076"/>
          <ac:spMkLst>
            <pc:docMk/>
            <pc:sldMk cId="2182846220" sldId="285"/>
            <ac:spMk id="2" creationId="{00000000-0000-0000-0000-000000000000}"/>
          </ac:spMkLst>
        </pc:spChg>
      </pc:sldChg>
    </pc:docChg>
  </pc:docChgLst>
  <pc:docChgLst>
    <pc:chgData name="Hardik Jayeshkumar Dhakan" userId="S::hdhakan8465@conestogac.on.ca::3b88ddfe-513a-43d5-81b3-d1646832fed4" providerId="AD" clId="Web-{04427289-9B0E-4640-9858-C82D415FD424}"/>
    <pc:docChg chg="addSld">
      <pc:chgData name="Hardik Jayeshkumar Dhakan" userId="S::hdhakan8465@conestogac.on.ca::3b88ddfe-513a-43d5-81b3-d1646832fed4" providerId="AD" clId="Web-{04427289-9B0E-4640-9858-C82D415FD424}" dt="2023-12-11T04:02:34.901" v="3"/>
      <pc:docMkLst>
        <pc:docMk/>
      </pc:docMkLst>
      <pc:sldChg chg="add replId">
        <pc:chgData name="Hardik Jayeshkumar Dhakan" userId="S::hdhakan8465@conestogac.on.ca::3b88ddfe-513a-43d5-81b3-d1646832fed4" providerId="AD" clId="Web-{04427289-9B0E-4640-9858-C82D415FD424}" dt="2023-12-11T04:02:27.588" v="0"/>
        <pc:sldMkLst>
          <pc:docMk/>
          <pc:sldMk cId="3551061350" sldId="274"/>
        </pc:sldMkLst>
      </pc:sldChg>
      <pc:sldChg chg="add replId">
        <pc:chgData name="Hardik Jayeshkumar Dhakan" userId="S::hdhakan8465@conestogac.on.ca::3b88ddfe-513a-43d5-81b3-d1646832fed4" providerId="AD" clId="Web-{04427289-9B0E-4640-9858-C82D415FD424}" dt="2023-12-11T04:02:30.041" v="1"/>
        <pc:sldMkLst>
          <pc:docMk/>
          <pc:sldMk cId="3942261070" sldId="275"/>
        </pc:sldMkLst>
      </pc:sldChg>
      <pc:sldChg chg="add replId">
        <pc:chgData name="Hardik Jayeshkumar Dhakan" userId="S::hdhakan8465@conestogac.on.ca::3b88ddfe-513a-43d5-81b3-d1646832fed4" providerId="AD" clId="Web-{04427289-9B0E-4640-9858-C82D415FD424}" dt="2023-12-11T04:02:33.729" v="2"/>
        <pc:sldMkLst>
          <pc:docMk/>
          <pc:sldMk cId="3971050356" sldId="276"/>
        </pc:sldMkLst>
      </pc:sldChg>
      <pc:sldChg chg="add replId">
        <pc:chgData name="Hardik Jayeshkumar Dhakan" userId="S::hdhakan8465@conestogac.on.ca::3b88ddfe-513a-43d5-81b3-d1646832fed4" providerId="AD" clId="Web-{04427289-9B0E-4640-9858-C82D415FD424}" dt="2023-12-11T04:02:34.901" v="3"/>
        <pc:sldMkLst>
          <pc:docMk/>
          <pc:sldMk cId="3937108532" sldId="277"/>
        </pc:sldMkLst>
      </pc:sldChg>
    </pc:docChg>
  </pc:docChgLst>
  <pc:docChgLst>
    <pc:chgData name="Ashna Ashraf" userId="S::aashraf8873@conestogac.on.ca::7d756333-1707-4b46-bfc2-5dfcdaefb94d" providerId="AD" clId="Web-{DFB6CF5B-DD5E-4FC5-4F44-00128099412B}"/>
    <pc:docChg chg="addSld">
      <pc:chgData name="Ashna Ashraf" userId="S::aashraf8873@conestogac.on.ca::7d756333-1707-4b46-bfc2-5dfcdaefb94d" providerId="AD" clId="Web-{DFB6CF5B-DD5E-4FC5-4F44-00128099412B}" dt="2023-12-10T22:42:32.606" v="0"/>
      <pc:docMkLst>
        <pc:docMk/>
      </pc:docMkLst>
      <pc:sldChg chg="add replId">
        <pc:chgData name="Ashna Ashraf" userId="S::aashraf8873@conestogac.on.ca::7d756333-1707-4b46-bfc2-5dfcdaefb94d" providerId="AD" clId="Web-{DFB6CF5B-DD5E-4FC5-4F44-00128099412B}" dt="2023-12-10T22:42:32.606" v="0"/>
        <pc:sldMkLst>
          <pc:docMk/>
          <pc:sldMk cId="531266087" sldId="269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sem%204\ITBA%20Capstone\Stakeholder_Engagement_Pla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sem%204\ITBA%20Capstone\Stakeholder_Engagement_Pla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sem%204\ITBA%20Capstone\ROI%20Spreadshee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0" normalizeH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pPr>
            <a:r>
              <a:rPr lang="en-US">
                <a:solidFill>
                  <a:schemeClr val="tx1"/>
                </a:solidFill>
              </a:rPr>
              <a:t>Earning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0" normalizeH="0" baseline="0">
              <a:solidFill>
                <a:schemeClr val="tx1"/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Sheet2!$B$1</c:f>
              <c:strCache>
                <c:ptCount val="1"/>
                <c:pt idx="0">
                  <c:v>TD's Earning Distribution</c:v>
                </c:pt>
              </c:strCache>
            </c:strRef>
          </c:tx>
          <c:explosion val="6"/>
          <c:dPt>
            <c:idx val="0"/>
            <c:bubble3D val="0"/>
            <c:spPr>
              <a:solidFill>
                <a:srgbClr val="00BA3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959-4096-BED5-BE732A5D9C7A}"/>
              </c:ext>
            </c:extLst>
          </c:dPt>
          <c:dPt>
            <c:idx val="1"/>
            <c:bubble3D val="0"/>
            <c:explosion val="0"/>
            <c:spPr>
              <a:solidFill>
                <a:schemeClr val="accent1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959-4096-BED5-BE732A5D9C7A}"/>
              </c:ext>
            </c:extLst>
          </c:dPt>
          <c:dPt>
            <c:idx val="2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959-4096-BED5-BE732A5D9C7A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959-4096-BED5-BE732A5D9C7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Sheet2!$A$2:$A$5</c:f>
              <c:strCache>
                <c:ptCount val="4"/>
                <c:pt idx="0">
                  <c:v>Canadian Personal and Commercial Banking</c:v>
                </c:pt>
                <c:pt idx="1">
                  <c:v>US Retail</c:v>
                </c:pt>
                <c:pt idx="2">
                  <c:v>Wealth Management and Insurance</c:v>
                </c:pt>
                <c:pt idx="3">
                  <c:v>Wholesale Banking</c:v>
                </c:pt>
              </c:strCache>
            </c:strRef>
          </c:cat>
          <c:val>
            <c:numRef>
              <c:f>Sheet2!$B$2:$B$5</c:f>
              <c:numCache>
                <c:formatCode>0%</c:formatCode>
                <c:ptCount val="4"/>
                <c:pt idx="0">
                  <c:v>0.41</c:v>
                </c:pt>
                <c:pt idx="1">
                  <c:v>0.35</c:v>
                </c:pt>
                <c:pt idx="2">
                  <c:v>0.15</c:v>
                </c:pt>
                <c:pt idx="3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959-4096-BED5-BE732A5D9C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alpha val="50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pattFill prst="dkDnDiag">
      <a:fgClr>
        <a:schemeClr val="lt1"/>
      </a:fgClr>
      <a:bgClr>
        <a:schemeClr val="dk1">
          <a:lumMod val="10000"/>
          <a:lumOff val="90000"/>
        </a:schemeClr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CA" b="1">
                <a:solidFill>
                  <a:schemeClr val="bg1"/>
                </a:solidFill>
              </a:rPr>
              <a:t>Market Cap (in billion USD)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 Cap</c:v>
                </c:pt>
              </c:strCache>
            </c:strRef>
          </c:tx>
          <c:spPr>
            <a:gradFill>
              <a:gsLst>
                <a:gs pos="100000">
                  <a:schemeClr val="tx1">
                    <a:lumMod val="85000"/>
                    <a:lumOff val="15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</a:gradFill>
            <a:ln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1">
                      <a:lumMod val="97000"/>
                      <a:lumOff val="3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</a:ln>
            <a:effectLst/>
          </c:spPr>
          <c:invertIfNegative val="0"/>
          <c:dLbls>
            <c:dLbl>
              <c:idx val="0"/>
              <c:layout>
                <c:manualLayout>
                  <c:x val="2.4368210958864156E-3"/>
                  <c:y val="-4.080102805739983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460-4A82-86D9-E7F48B853013}"/>
                </c:ext>
              </c:extLst>
            </c:dLbl>
            <c:dLbl>
              <c:idx val="2"/>
              <c:layout>
                <c:manualLayout>
                  <c:x val="2.4368210958864156E-3"/>
                  <c:y val="-6.346826586706647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460-4A82-86D9-E7F48B853013}"/>
                </c:ext>
              </c:extLst>
            </c:dLbl>
            <c:dLbl>
              <c:idx val="5"/>
              <c:layout>
                <c:manualLayout>
                  <c:x val="0"/>
                  <c:y val="-3.173413293353323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460-4A82-86D9-E7F48B85301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91.19</c:v>
                </c:pt>
                <c:pt idx="1">
                  <c:v>101.06</c:v>
                </c:pt>
                <c:pt idx="2">
                  <c:v>102.4</c:v>
                </c:pt>
                <c:pt idx="3">
                  <c:v>138.78</c:v>
                </c:pt>
                <c:pt idx="4">
                  <c:v>117.9</c:v>
                </c:pt>
                <c:pt idx="5">
                  <c:v>110.58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460-4A82-86D9-E7F48B85301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93413967"/>
        <c:axId val="1603402367"/>
      </c:barChart>
      <c:catAx>
        <c:axId val="1593413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3402367"/>
        <c:crosses val="autoZero"/>
        <c:auto val="1"/>
        <c:lblAlgn val="ctr"/>
        <c:lblOffset val="100"/>
        <c:noMultiLvlLbl val="0"/>
      </c:catAx>
      <c:valAx>
        <c:axId val="16034023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34139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CA"/>
              <a:t>Inhouse AI solution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'AI-Graph'!$B$1</c:f>
              <c:strCache>
                <c:ptCount val="1"/>
                <c:pt idx="0">
                  <c:v>Total Revenue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5.7866184448462928E-2"/>
                  <c:y val="-2.46153846153846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66E-40FA-A6E3-23C2D81124E8}"/>
                </c:ext>
              </c:extLst>
            </c:dLbl>
            <c:dLbl>
              <c:idx val="1"/>
              <c:layout>
                <c:manualLayout>
                  <c:x val="-8.8405649415545698E-17"/>
                  <c:y val="-5.333333333333333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6E-40FA-A6E3-23C2D81124E8}"/>
                </c:ext>
              </c:extLst>
            </c:dLbl>
            <c:dLbl>
              <c:idx val="2"/>
              <c:layout>
                <c:manualLayout>
                  <c:x val="-7.2332730560578665E-2"/>
                  <c:y val="-4.102564102564102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66E-40FA-A6E3-23C2D81124E8}"/>
                </c:ext>
              </c:extLst>
            </c:dLbl>
            <c:dLbl>
              <c:idx val="3"/>
              <c:layout>
                <c:manualLayout>
                  <c:x val="-8.4388185654008532E-2"/>
                  <c:y val="-3.692307692307696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66E-40FA-A6E3-23C2D81124E8}"/>
                </c:ext>
              </c:extLst>
            </c:dLbl>
            <c:dLbl>
              <c:idx val="4"/>
              <c:layout>
                <c:manualLayout>
                  <c:x val="-6.7510548523206745E-2"/>
                  <c:y val="-2.05128205128205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66E-40FA-A6E3-23C2D81124E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'AI-Graph'!$A$2:$A$6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'AI-Graph'!$B$2:$B$6</c:f>
              <c:numCache>
                <c:formatCode>#,##0</c:formatCode>
                <c:ptCount val="5"/>
                <c:pt idx="0">
                  <c:v>6000000</c:v>
                </c:pt>
                <c:pt idx="1">
                  <c:v>15000000</c:v>
                </c:pt>
                <c:pt idx="2">
                  <c:v>23000000</c:v>
                </c:pt>
                <c:pt idx="3">
                  <c:v>35000000</c:v>
                </c:pt>
                <c:pt idx="4">
                  <c:v>54000000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66E-40FA-A6E3-23C2D81124E8}"/>
            </c:ext>
          </c:extLst>
        </c:ser>
        <c:ser>
          <c:idx val="1"/>
          <c:order val="1"/>
          <c:tx>
            <c:strRef>
              <c:f>'AI-Graph'!$C$1</c:f>
              <c:strCache>
                <c:ptCount val="1"/>
                <c:pt idx="0">
                  <c:v>Total Expense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2.4110910186859553E-3"/>
                  <c:y val="-2.051282051282051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66E-40FA-A6E3-23C2D81124E8}"/>
                </c:ext>
              </c:extLst>
            </c:dLbl>
            <c:dLbl>
              <c:idx val="1"/>
              <c:layout>
                <c:manualLayout>
                  <c:x val="4.8221820373718222E-3"/>
                  <c:y val="2.461538461538461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66E-40FA-A6E3-23C2D81124E8}"/>
                </c:ext>
              </c:extLst>
            </c:dLbl>
            <c:dLbl>
              <c:idx val="2"/>
              <c:layout>
                <c:manualLayout>
                  <c:x val="7.2332730560578659E-3"/>
                  <c:y val="-4.512820512820513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66E-40FA-A6E3-23C2D81124E8}"/>
                </c:ext>
              </c:extLst>
            </c:dLbl>
            <c:dLbl>
              <c:idx val="3"/>
              <c:layout>
                <c:manualLayout>
                  <c:x val="4.8221820373718222E-3"/>
                  <c:y val="5.743589743589743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66E-40FA-A6E3-23C2D81124E8}"/>
                </c:ext>
              </c:extLst>
            </c:dLbl>
            <c:dLbl>
              <c:idx val="4"/>
              <c:layout>
                <c:manualLayout>
                  <c:x val="-1.6877637130801686E-2"/>
                  <c:y val="2.461538461538461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566E-40FA-A6E3-23C2D81124E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'AI-Graph'!$A$2:$A$6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'AI-Graph'!$C$2:$C$6</c:f>
              <c:numCache>
                <c:formatCode>General</c:formatCode>
                <c:ptCount val="5"/>
                <c:pt idx="0" formatCode="#,##0">
                  <c:v>20120000</c:v>
                </c:pt>
                <c:pt idx="1">
                  <c:v>13300000</c:v>
                </c:pt>
                <c:pt idx="2">
                  <c:v>11770000</c:v>
                </c:pt>
                <c:pt idx="3">
                  <c:v>11490000</c:v>
                </c:pt>
                <c:pt idx="4">
                  <c:v>10780000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566E-40FA-A6E3-23C2D81124E8}"/>
            </c:ext>
          </c:extLst>
        </c:ser>
        <c:ser>
          <c:idx val="2"/>
          <c:order val="2"/>
          <c:tx>
            <c:strRef>
              <c:f>'AI-Graph'!$D$1</c:f>
              <c:strCache>
                <c:ptCount val="1"/>
                <c:pt idx="0">
                  <c:v>Net Profit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tx>
                <c:rich>
                  <a:bodyPr/>
                  <a:lstStyle/>
                  <a:p>
                    <a:fld id="{37D4A1EB-10DB-4A69-96A7-A49DFBAF2F62}" type="VALUE">
                      <a:rPr lang="en-US"/>
                      <a:pPr/>
                      <a:t>[VALUE]</a:t>
                    </a:fld>
                    <a:endParaRPr lang="en-CA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566E-40FA-A6E3-23C2D81124E8}"/>
                </c:ext>
              </c:extLst>
            </c:dLbl>
            <c:dLbl>
              <c:idx val="1"/>
              <c:layout>
                <c:manualLayout>
                  <c:x val="1.4466546112115732E-2"/>
                  <c:y val="1.230769230769230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566E-40FA-A6E3-23C2D81124E8}"/>
                </c:ext>
              </c:extLst>
            </c:dLbl>
            <c:dLbl>
              <c:idx val="2"/>
              <c:layout>
                <c:manualLayout>
                  <c:x val="-3.8577456298975285E-2"/>
                  <c:y val="5.33333333333332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566E-40FA-A6E3-23C2D81124E8}"/>
                </c:ext>
              </c:extLst>
            </c:dLbl>
            <c:dLbl>
              <c:idx val="4"/>
              <c:layout>
                <c:manualLayout>
                  <c:x val="-1.4466546112115732E-2"/>
                  <c:y val="2.46153846153845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566E-40FA-A6E3-23C2D81124E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'AI-Graph'!$A$2:$A$6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'AI-Graph'!$D$2:$D$6</c:f>
              <c:numCache>
                <c:formatCode>General</c:formatCode>
                <c:ptCount val="5"/>
                <c:pt idx="0" formatCode="#,##0">
                  <c:v>-10804624</c:v>
                </c:pt>
                <c:pt idx="1">
                  <c:v>1300840</c:v>
                </c:pt>
                <c:pt idx="2">
                  <c:v>8593196</c:v>
                </c:pt>
                <c:pt idx="3">
                  <c:v>17989852</c:v>
                </c:pt>
                <c:pt idx="4">
                  <c:v>33071944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0-566E-40FA-A6E3-23C2D81124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4559423"/>
        <c:axId val="209291295"/>
      </c:lineChart>
      <c:catAx>
        <c:axId val="10455942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291295"/>
        <c:crosses val="autoZero"/>
        <c:auto val="1"/>
        <c:lblAlgn val="ctr"/>
        <c:lblOffset val="100"/>
        <c:noMultiLvlLbl val="0"/>
      </c:catAx>
      <c:valAx>
        <c:axId val="2092912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559423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/>
        </a:fgClr>
        <a:bgClr>
          <a:schemeClr val="dk1">
            <a:lumMod val="10000"/>
            <a:lumOff val="90000"/>
          </a:schemeClr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508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50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media/image1.jpeg>
</file>

<file path=ppt/media/image10.png>
</file>

<file path=ppt/media/image11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1EC0E-CD5E-416B-B2F9-A1BEBB7F927C}" type="datetimeFigureOut">
              <a:rPr lang="en-CA" smtClean="0"/>
              <a:t>2024-01-08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B9C8A1-DB7A-454C-BC4D-6A23B1B444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2527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9C8A1-DB7A-454C-BC4D-6A23B1B44413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1264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5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emf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.png"/><Relationship Id="rId4" Type="http://schemas.openxmlformats.org/officeDocument/2006/relationships/image" Target="../media/image15.svg"/><Relationship Id="rId9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financialpost.com/fp-finance/banking/td-penalties-anti-money-laundering-compliance-us" TargetMode="External"/><Relationship Id="rId13" Type="http://schemas.openxmlformats.org/officeDocument/2006/relationships/hyperlink" Target="https://stockanalysis.com/stocks/td/employees/" TargetMode="External"/><Relationship Id="rId3" Type="http://schemas.openxmlformats.org/officeDocument/2006/relationships/hyperlink" Target="https://www.pymnts.com/news/partnerships-acquisitions/2023/td-bank-first-horizon-scrap-13-billion-dollar-merger/" TargetMode="External"/><Relationship Id="rId7" Type="http://schemas.openxmlformats.org/officeDocument/2006/relationships/hyperlink" Target="https://www.fincen.gov/" TargetMode="External"/><Relationship Id="rId12" Type="http://schemas.openxmlformats.org/officeDocument/2006/relationships/hyperlink" Target="https://www.247caseanalysis.com/case/TD-Bank-Group-Building-an-Effective-Enterprise-Data-Management-Policy-21412-Pestel-Analysis&#160;&#160;" TargetMode="External"/><Relationship Id="rId17" Type="http://schemas.openxmlformats.org/officeDocument/2006/relationships/image" Target="../media/image2.png"/><Relationship Id="rId2" Type="http://schemas.openxmlformats.org/officeDocument/2006/relationships/image" Target="../media/image8.jpeg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td.com/ca/en/about-td/corporate-profile/corporate-governance-structure" TargetMode="External"/><Relationship Id="rId11" Type="http://schemas.openxmlformats.org/officeDocument/2006/relationships/hyperlink" Target="https://www.td.com/content/dam/tdcom/canada/about-td/pdf/esg/2022-esg-report.pdf" TargetMode="External"/><Relationship Id="rId5" Type="http://schemas.openxmlformats.org/officeDocument/2006/relationships/hyperlink" Target="https://www.td.com/ca/en/about-td" TargetMode="External"/><Relationship Id="rId15" Type="http://schemas.openxmlformats.org/officeDocument/2006/relationships/hyperlink" Target="https://www.organimi.com/organizational-structures/td-canada-trust/" TargetMode="External"/><Relationship Id="rId10" Type="http://schemas.openxmlformats.org/officeDocument/2006/relationships/hyperlink" Target="https://www.td.com/document/PDF/ar2022/ar2022-Complete-Report.pdf" TargetMode="External"/><Relationship Id="rId4" Type="http://schemas.openxmlformats.org/officeDocument/2006/relationships/hyperlink" Target="https://www.td.com/document/PDF/ESG/2020-AML-ATF-Sanctions-Statement.pdf" TargetMode="External"/><Relationship Id="rId9" Type="http://schemas.openxmlformats.org/officeDocument/2006/relationships/hyperlink" Target="https://financialpost.com/fp-finance/banking/td-bank-short-positions-rise-6-1billion-data" TargetMode="External"/><Relationship Id="rId14" Type="http://schemas.openxmlformats.org/officeDocument/2006/relationships/hyperlink" Target="https://theorg.com/org/td-bank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hart" Target="../charts/chart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42280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8661" y="30246"/>
            <a:ext cx="18288000" cy="392556"/>
            <a:chOff x="0" y="0"/>
            <a:chExt cx="7796805" cy="1219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796805" cy="121940"/>
            </a:xfrm>
            <a:custGeom>
              <a:avLst/>
              <a:gdLst/>
              <a:ahLst/>
              <a:cxnLst/>
              <a:rect l="l" t="t" r="r" b="b"/>
              <a:pathLst>
                <a:path w="7796805" h="121940">
                  <a:moveTo>
                    <a:pt x="0" y="0"/>
                  </a:moveTo>
                  <a:lnTo>
                    <a:pt x="7796805" y="0"/>
                  </a:lnTo>
                  <a:lnTo>
                    <a:pt x="7796805" y="121940"/>
                  </a:lnTo>
                  <a:lnTo>
                    <a:pt x="0" y="121940"/>
                  </a:ln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7796805" cy="1505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4971947" y="1332145"/>
            <a:ext cx="7597688" cy="4739058"/>
          </a:xfrm>
          <a:custGeom>
            <a:avLst/>
            <a:gdLst/>
            <a:ahLst/>
            <a:cxnLst/>
            <a:rect l="l" t="t" r="r" b="b"/>
            <a:pathLst>
              <a:path w="7597688" h="4739058">
                <a:moveTo>
                  <a:pt x="0" y="0"/>
                </a:moveTo>
                <a:lnTo>
                  <a:pt x="7597689" y="0"/>
                </a:lnTo>
                <a:lnTo>
                  <a:pt x="7597689" y="4739058"/>
                </a:lnTo>
                <a:lnTo>
                  <a:pt x="0" y="47390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6706176" y="7277100"/>
            <a:ext cx="4129230" cy="2289030"/>
          </a:xfrm>
          <a:custGeom>
            <a:avLst/>
            <a:gdLst/>
            <a:ahLst/>
            <a:cxnLst/>
            <a:rect l="l" t="t" r="r" b="b"/>
            <a:pathLst>
              <a:path w="4129230" h="2289030">
                <a:moveTo>
                  <a:pt x="0" y="0"/>
                </a:moveTo>
                <a:lnTo>
                  <a:pt x="4129231" y="0"/>
                </a:lnTo>
                <a:lnTo>
                  <a:pt x="4129231" y="2289030"/>
                </a:lnTo>
                <a:lnTo>
                  <a:pt x="0" y="22890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2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808583" y="1465495"/>
            <a:ext cx="14670833" cy="434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06"/>
              </a:lnSpc>
              <a:spcBef>
                <a:spcPct val="0"/>
              </a:spcBef>
            </a:pPr>
            <a:r>
              <a:rPr lang="en-US" sz="3774" spc="-309">
                <a:solidFill>
                  <a:srgbClr val="008D00"/>
                </a:solidFill>
                <a:latin typeface="Public Sans"/>
              </a:rPr>
              <a:t>Deliver consistent earnings growth, underpinned by a strong risk culture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490803" y="6533375"/>
            <a:ext cx="12559973" cy="281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79"/>
              </a:lnSpc>
              <a:spcBef>
                <a:spcPct val="0"/>
              </a:spcBef>
            </a:pPr>
            <a:r>
              <a:rPr lang="en-US" sz="2700" spc="-221">
                <a:solidFill>
                  <a:srgbClr val="008D00"/>
                </a:solidFill>
                <a:latin typeface="Public Sans"/>
              </a:rPr>
              <a:t>Presented by </a:t>
            </a:r>
          </a:p>
        </p:txBody>
      </p:sp>
      <p:grpSp>
        <p:nvGrpSpPr>
          <p:cNvPr id="13" name="Group 6">
            <a:extLst>
              <a:ext uri="{FF2B5EF4-FFF2-40B4-BE49-F238E27FC236}">
                <a16:creationId xmlns:a16="http://schemas.microsoft.com/office/drawing/2014/main" id="{62F2E746-5A81-4D57-0BD4-684C6A8BDF43}"/>
              </a:ext>
            </a:extLst>
          </p:cNvPr>
          <p:cNvGrpSpPr/>
          <p:nvPr/>
        </p:nvGrpSpPr>
        <p:grpSpPr>
          <a:xfrm>
            <a:off x="0" y="9886492"/>
            <a:ext cx="18288000" cy="392556"/>
            <a:chOff x="0" y="0"/>
            <a:chExt cx="7796805" cy="121940"/>
          </a:xfrm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F6248B6-1D9F-D41C-B164-1F108D10F965}"/>
                </a:ext>
              </a:extLst>
            </p:cNvPr>
            <p:cNvSpPr/>
            <p:nvPr/>
          </p:nvSpPr>
          <p:spPr>
            <a:xfrm>
              <a:off x="0" y="0"/>
              <a:ext cx="7796805" cy="121940"/>
            </a:xfrm>
            <a:custGeom>
              <a:avLst/>
              <a:gdLst/>
              <a:ahLst/>
              <a:cxnLst/>
              <a:rect l="l" t="t" r="r" b="b"/>
              <a:pathLst>
                <a:path w="7796805" h="121940">
                  <a:moveTo>
                    <a:pt x="0" y="0"/>
                  </a:moveTo>
                  <a:lnTo>
                    <a:pt x="7796805" y="0"/>
                  </a:lnTo>
                  <a:lnTo>
                    <a:pt x="7796805" y="121940"/>
                  </a:lnTo>
                  <a:lnTo>
                    <a:pt x="0" y="121940"/>
                  </a:ln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8">
              <a:extLst>
                <a:ext uri="{FF2B5EF4-FFF2-40B4-BE49-F238E27FC236}">
                  <a16:creationId xmlns:a16="http://schemas.microsoft.com/office/drawing/2014/main" id="{730DF016-233B-683B-C9E4-37D2BD015ED4}"/>
                </a:ext>
              </a:extLst>
            </p:cNvPr>
            <p:cNvSpPr txBox="1"/>
            <p:nvPr/>
          </p:nvSpPr>
          <p:spPr>
            <a:xfrm>
              <a:off x="0" y="-28575"/>
              <a:ext cx="7796805" cy="1505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" name="TextBox 11">
            <a:extLst>
              <a:ext uri="{FF2B5EF4-FFF2-40B4-BE49-F238E27FC236}">
                <a16:creationId xmlns:a16="http://schemas.microsoft.com/office/drawing/2014/main" id="{302BBAEA-C185-EC06-6D44-D63AF91715D6}"/>
              </a:ext>
            </a:extLst>
          </p:cNvPr>
          <p:cNvSpPr txBox="1"/>
          <p:nvPr/>
        </p:nvSpPr>
        <p:spPr>
          <a:xfrm>
            <a:off x="1435374" y="5647600"/>
            <a:ext cx="14670833" cy="390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06"/>
              </a:lnSpc>
              <a:spcBef>
                <a:spcPct val="0"/>
              </a:spcBef>
            </a:pPr>
            <a:r>
              <a:rPr lang="en-US" sz="3774" spc="-309">
                <a:solidFill>
                  <a:srgbClr val="008D00"/>
                </a:solidFill>
                <a:latin typeface="Public Sans"/>
              </a:rPr>
              <a:t>AML Compliance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638257" y="806852"/>
            <a:ext cx="14395608" cy="7982585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2" y="1001710"/>
            <a:ext cx="10627176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</a:rPr>
              <a:t>Project Scope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57169" y="2371939"/>
            <a:ext cx="11980506" cy="5898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699"/>
              </a:lnSpc>
              <a:spcBef>
                <a:spcPct val="0"/>
              </a:spcBef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The project aims to develop and implement an AI-based Anti-money laundering detection solution for TD Bank, addressing compliance issues, eliminating the risk of lawsuits and penalties, reducing false positives, and enhancing operational efficiency while ensuring security and regulatory compliance.</a:t>
            </a:r>
            <a:r>
              <a:rPr lang="en-CA" sz="2000">
                <a:solidFill>
                  <a:schemeClr val="bg1"/>
                </a:solidFill>
                <a:effectLst/>
                <a:latin typeface="Public Sans" panose="020B0604020202020204" charset="0"/>
              </a:rPr>
              <a:t> </a:t>
            </a: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CA" sz="2000">
              <a:solidFill>
                <a:schemeClr val="bg1"/>
              </a:solidFill>
              <a:effectLst/>
              <a:latin typeface="Public Sans" panose="020B0604020202020204" charset="0"/>
            </a:endParaRPr>
          </a:p>
          <a:p>
            <a:r>
              <a:rPr lang="en-US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In-Scope:</a:t>
            </a:r>
            <a:endParaRPr lang="en-CA" sz="1800" b="1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 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Developing the AI model.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Integrating the model and data with the existing system.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Development of user interface.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Documentation of the process and implementation.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Employee training for AI model.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endParaRPr lang="en-US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r>
              <a:rPr lang="en-US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Out of scope: </a:t>
            </a:r>
            <a:endParaRPr lang="en-CA" sz="1800" b="1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 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Any general update to the existing IT infrastructure.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Integration of any general data to the AI model.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Other data security features for the digital application.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Employee training outside AML design.</a:t>
            </a: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Test cases not related to AML design.</a:t>
            </a:r>
            <a:r>
              <a:rPr lang="en-CA" sz="2000">
                <a:solidFill>
                  <a:schemeClr val="bg1"/>
                </a:solidFill>
                <a:effectLst/>
                <a:latin typeface="Public Sans" panose="020B0604020202020204" charset="0"/>
              </a:rPr>
              <a:t> </a:t>
            </a: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u="none" spc="119">
              <a:solidFill>
                <a:schemeClr val="bg1"/>
              </a:solidFill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0227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638257" y="676223"/>
            <a:ext cx="14395608" cy="7982585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2" y="1001710"/>
            <a:ext cx="10627176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</a:rPr>
              <a:t>Project Charter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57169" y="2371939"/>
            <a:ext cx="11980506" cy="4639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2699"/>
              </a:lnSpc>
              <a:spcBef>
                <a:spcPct val="0"/>
              </a:spcBef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Success Criteria</a:t>
            </a: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Achieve a 20% reduction in false positives in AML detection within the first 5 months post-implementation.</a:t>
            </a: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Attain a minimum 50% increase in the accuracy of AML detection.</a:t>
            </a: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Avoid major financial penalties or regulatory actions related to AML compliance during and after the project.</a:t>
            </a: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Enhance operational efficiency by reducing manual efforts in AML detection.</a:t>
            </a: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Generate a considerable positive impact on TD's overall reputation and metrics in the US, influencing stock performance positively</a:t>
            </a:r>
            <a:r>
              <a:rPr lang="en-CA" b="0" i="0">
                <a:solidFill>
                  <a:schemeClr val="bg1"/>
                </a:solidFill>
                <a:effectLst/>
                <a:latin typeface="Public Sans" panose="020B0604020202020204" charset="0"/>
              </a:rPr>
              <a:t>.</a:t>
            </a: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CA" sz="1800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r>
              <a:rPr lang="en-CA" b="1">
                <a:solidFill>
                  <a:schemeClr val="bg1"/>
                </a:solidFill>
                <a:latin typeface="Public Sans" panose="020B0604020202020204" charset="0"/>
                <a:ea typeface="Times New Roman" panose="02020603050405020304" pitchFamily="18" charset="0"/>
              </a:rPr>
              <a:t>Approach</a:t>
            </a:r>
            <a:endParaRPr lang="en-CA" sz="1800" b="1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Define project scope, objectives, and establish a budget.</a:t>
            </a: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Research and collaborate with TD Bank's regulatory compliance team to understand current AML processes and compliance issues.</a:t>
            </a: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Conduct team brainstorming sessions to generate potential solutions for addressing AML compliance issues.</a:t>
            </a: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Develop and implement a system to detect false positive alerts and identify fraud, prioritizing data security.</a:t>
            </a:r>
          </a:p>
          <a:p>
            <a:pPr algn="l">
              <a:buFont typeface="+mj-lt"/>
              <a:buAutoNum type="arabicPeriod"/>
            </a:pPr>
            <a:r>
              <a:rPr lang="en-CA">
                <a:solidFill>
                  <a:schemeClr val="bg1"/>
                </a:solidFill>
                <a:latin typeface="Public Sans" panose="020B0604020202020204" charset="0"/>
              </a:rPr>
              <a:t>Evaluate the project's success against predefined criteria.</a:t>
            </a:r>
          </a:p>
          <a:p>
            <a:endParaRPr lang="en-CA" sz="180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1954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691181" y="536932"/>
            <a:ext cx="14395608" cy="7982585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2" y="1001710"/>
            <a:ext cx="10627176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</a:rPr>
              <a:t>Solution </a:t>
            </a:r>
            <a:r>
              <a:rPr lang="en-US" sz="8499" spc="-696">
                <a:solidFill>
                  <a:schemeClr val="bg1"/>
                </a:solidFill>
                <a:latin typeface="Public Sans"/>
              </a:rPr>
              <a:t>Requirements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57169" y="2371939"/>
            <a:ext cx="11980506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endParaRPr lang="en-CA" sz="180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14F2A94-E79D-2D65-A03D-091AEEEC59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2826199"/>
              </p:ext>
            </p:extLst>
          </p:nvPr>
        </p:nvGraphicFramePr>
        <p:xfrm>
          <a:off x="5250269" y="2648938"/>
          <a:ext cx="7277432" cy="5852160"/>
        </p:xfrm>
        <a:graphic>
          <a:graphicData uri="http://schemas.openxmlformats.org/drawingml/2006/table">
            <a:tbl>
              <a:tblPr firstRow="1" firstCol="1" bandRow="1">
                <a:tableStyleId>{0505E3EF-67EA-436B-97B2-0124C06EBD24}</a:tableStyleId>
              </a:tblPr>
              <a:tblGrid>
                <a:gridCol w="2629231">
                  <a:extLst>
                    <a:ext uri="{9D8B030D-6E8A-4147-A177-3AD203B41FA5}">
                      <a16:colId xmlns:a16="http://schemas.microsoft.com/office/drawing/2014/main" val="1389905827"/>
                    </a:ext>
                  </a:extLst>
                </a:gridCol>
                <a:gridCol w="4648201">
                  <a:extLst>
                    <a:ext uri="{9D8B030D-6E8A-4147-A177-3AD203B41FA5}">
                      <a16:colId xmlns:a16="http://schemas.microsoft.com/office/drawing/2014/main" val="396364975"/>
                    </a:ext>
                  </a:extLst>
                </a:gridCol>
              </a:tblGrid>
              <a:tr h="230313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Requirement ID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Requirement Description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531805393"/>
                  </a:ext>
                </a:extLst>
              </a:tr>
              <a:tr h="460624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FR01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Real-time transaction monitoring and detection of suspicious activities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79071567"/>
                  </a:ext>
                </a:extLst>
              </a:tr>
              <a:tr h="460624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FR02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Categorize money laundering activity based on severity and priority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25901515"/>
                  </a:ext>
                </a:extLst>
              </a:tr>
              <a:tr h="460624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FR03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Integration with the current system to access transaction and customer data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3248750"/>
                  </a:ext>
                </a:extLst>
              </a:tr>
              <a:tr h="460624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FR04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Generate a detailed activity report and share it with the desired team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88190194"/>
                  </a:ext>
                </a:extLst>
              </a:tr>
              <a:tr h="230313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FR05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Data breach protection measures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87943842"/>
                  </a:ext>
                </a:extLst>
              </a:tr>
              <a:tr h="460624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FR06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Generative AI interface and ML algorithms trained on company data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28031677"/>
                  </a:ext>
                </a:extLst>
              </a:tr>
              <a:tr h="230313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FR07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Personalized training based on employee roles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30232753"/>
                  </a:ext>
                </a:extLst>
              </a:tr>
              <a:tr h="460624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FR08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Update training modules based on recent activity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88297948"/>
                  </a:ext>
                </a:extLst>
              </a:tr>
              <a:tr h="460624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FR09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Access employee knowledge with assessments, quizzes, and simulations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96334059"/>
                  </a:ext>
                </a:extLst>
              </a:tr>
              <a:tr h="460624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FR10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Maintain records of employee training programs and assessment scores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98575700"/>
                  </a:ext>
                </a:extLst>
              </a:tr>
              <a:tr h="460624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FR11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Adherence to AML laws and regulations in the U.S.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00261711"/>
                  </a:ext>
                </a:extLst>
              </a:tr>
              <a:tr h="230313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FR12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Selection of a highly successful AML vendor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31456703"/>
                  </a:ext>
                </a:extLst>
              </a:tr>
              <a:tr h="230313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FR13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Scalability to handle increasing volume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68295181"/>
                  </a:ext>
                </a:extLst>
              </a:tr>
              <a:tr h="230313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FR14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Vendor maintains audit trails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56133249"/>
                  </a:ext>
                </a:extLst>
              </a:tr>
            </a:tbl>
          </a:graphicData>
        </a:graphic>
      </p:graphicFrame>
      <p:sp>
        <p:nvSpPr>
          <p:cNvPr id="14" name="TextBox 6">
            <a:extLst>
              <a:ext uri="{FF2B5EF4-FFF2-40B4-BE49-F238E27FC236}">
                <a16:creationId xmlns:a16="http://schemas.microsoft.com/office/drawing/2014/main" id="{FA340A7B-FCCD-BF8E-41DB-D18F146DE9AC}"/>
              </a:ext>
            </a:extLst>
          </p:cNvPr>
          <p:cNvSpPr txBox="1"/>
          <p:nvPr/>
        </p:nvSpPr>
        <p:spPr>
          <a:xfrm>
            <a:off x="3830412" y="1710363"/>
            <a:ext cx="10627176" cy="9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4000" spc="-696">
                <a:solidFill>
                  <a:srgbClr val="F1F0EC"/>
                </a:solidFill>
                <a:latin typeface="Public Sans"/>
              </a:rPr>
              <a:t>F u  n  c t </a:t>
            </a:r>
            <a:r>
              <a:rPr lang="en-US" sz="4000" spc="-696" err="1">
                <a:solidFill>
                  <a:srgbClr val="F1F0EC"/>
                </a:solidFill>
                <a:latin typeface="Public Sans"/>
              </a:rPr>
              <a:t>i</a:t>
            </a:r>
            <a:r>
              <a:rPr lang="en-US" sz="4000" spc="-696">
                <a:solidFill>
                  <a:srgbClr val="F1F0EC"/>
                </a:solidFill>
                <a:latin typeface="Public Sans"/>
              </a:rPr>
              <a:t> o  n  a  l</a:t>
            </a:r>
          </a:p>
        </p:txBody>
      </p:sp>
    </p:spTree>
    <p:extLst>
      <p:ext uri="{BB962C8B-B14F-4D97-AF65-F5344CB8AC3E}">
        <p14:creationId xmlns:p14="http://schemas.microsoft.com/office/powerpoint/2010/main" val="1028725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649618" y="596647"/>
            <a:ext cx="14395608" cy="7982585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2" y="1001710"/>
            <a:ext cx="10627176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</a:rPr>
              <a:t>Solution </a:t>
            </a:r>
            <a:r>
              <a:rPr lang="en-US" sz="8499" spc="-696">
                <a:solidFill>
                  <a:schemeClr val="bg1"/>
                </a:solidFill>
                <a:latin typeface="Public Sans"/>
              </a:rPr>
              <a:t>Requirements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857169" y="2371939"/>
            <a:ext cx="11980506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endParaRPr lang="en-CA" sz="180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9A893FF-042F-807E-2517-F000BC001F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225306"/>
              </p:ext>
            </p:extLst>
          </p:nvPr>
        </p:nvGraphicFramePr>
        <p:xfrm>
          <a:off x="6435866" y="3240219"/>
          <a:ext cx="5416267" cy="5025579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2142375">
                  <a:extLst>
                    <a:ext uri="{9D8B030D-6E8A-4147-A177-3AD203B41FA5}">
                      <a16:colId xmlns:a16="http://schemas.microsoft.com/office/drawing/2014/main" val="901635090"/>
                    </a:ext>
                  </a:extLst>
                </a:gridCol>
                <a:gridCol w="3273892">
                  <a:extLst>
                    <a:ext uri="{9D8B030D-6E8A-4147-A177-3AD203B41FA5}">
                      <a16:colId xmlns:a16="http://schemas.microsoft.com/office/drawing/2014/main" val="3691544893"/>
                    </a:ext>
                  </a:extLst>
                </a:gridCol>
              </a:tblGrid>
              <a:tr h="456871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Requirement ID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Requirement Description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08302051"/>
                  </a:ext>
                </a:extLst>
              </a:tr>
              <a:tr h="913742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INFR01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Alert any suspicious activity within 5 seconds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89900639"/>
                  </a:ext>
                </a:extLst>
              </a:tr>
              <a:tr h="1370611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INFR02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Retrieve customer details of suspicious activity within 10 seconds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30402616"/>
                  </a:ext>
                </a:extLst>
              </a:tr>
              <a:tr h="913742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INFR03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Accessibility according to WCAG 2.1 standards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33007429"/>
                  </a:ext>
                </a:extLst>
              </a:tr>
              <a:tr h="913742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INFR04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Multilingual training modules with subtitles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87704140"/>
                  </a:ext>
                </a:extLst>
              </a:tr>
              <a:tr h="456871"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INFR05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600">
                          <a:effectLst/>
                          <a:latin typeface="Public Sans" panose="020B0604020202020204" charset="0"/>
                        </a:rPr>
                        <a:t>24/7 vendor support</a:t>
                      </a:r>
                      <a:endParaRPr lang="en-CA" sz="1600">
                        <a:effectLst/>
                        <a:latin typeface="Public Sans" panose="020B060402020202020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0250418"/>
                  </a:ext>
                </a:extLst>
              </a:tr>
            </a:tbl>
          </a:graphicData>
        </a:graphic>
      </p:graphicFrame>
      <p:sp>
        <p:nvSpPr>
          <p:cNvPr id="15" name="TextBox 6">
            <a:extLst>
              <a:ext uri="{FF2B5EF4-FFF2-40B4-BE49-F238E27FC236}">
                <a16:creationId xmlns:a16="http://schemas.microsoft.com/office/drawing/2014/main" id="{C0EA2FB6-69E9-6D3C-0D7F-51230D7C142D}"/>
              </a:ext>
            </a:extLst>
          </p:cNvPr>
          <p:cNvSpPr txBox="1"/>
          <p:nvPr/>
        </p:nvSpPr>
        <p:spPr>
          <a:xfrm>
            <a:off x="3830412" y="2090809"/>
            <a:ext cx="10627176" cy="918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4000" spc="-696">
                <a:solidFill>
                  <a:srgbClr val="F1F0EC"/>
                </a:solidFill>
                <a:latin typeface="Public Sans"/>
              </a:rPr>
              <a:t>N  o  n  -  F u  n  c t </a:t>
            </a:r>
            <a:r>
              <a:rPr lang="en-US" sz="4000" spc="-696" err="1">
                <a:solidFill>
                  <a:srgbClr val="F1F0EC"/>
                </a:solidFill>
                <a:latin typeface="Public Sans"/>
              </a:rPr>
              <a:t>i</a:t>
            </a:r>
            <a:r>
              <a:rPr lang="en-US" sz="4000" spc="-696">
                <a:solidFill>
                  <a:srgbClr val="F1F0EC"/>
                </a:solidFill>
                <a:latin typeface="Public Sans"/>
              </a:rPr>
              <a:t> o  n  a  l</a:t>
            </a:r>
          </a:p>
        </p:txBody>
      </p:sp>
    </p:spTree>
    <p:extLst>
      <p:ext uri="{BB962C8B-B14F-4D97-AF65-F5344CB8AC3E}">
        <p14:creationId xmlns:p14="http://schemas.microsoft.com/office/powerpoint/2010/main" val="259750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944990" y="190500"/>
            <a:ext cx="9660600" cy="2118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50" spc="-696">
                <a:solidFill>
                  <a:srgbClr val="3A855D"/>
                </a:solidFill>
                <a:latin typeface="Public Sans"/>
              </a:rPr>
              <a:t>Potential Solution Options</a:t>
            </a:r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544893" y="2715764"/>
            <a:ext cx="3936783" cy="4986938"/>
            <a:chOff x="0" y="0"/>
            <a:chExt cx="1102601" cy="1396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182057" y="2715763"/>
            <a:ext cx="3936783" cy="4986938"/>
            <a:chOff x="0" y="0"/>
            <a:chExt cx="1102601" cy="13967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635073" y="2644389"/>
            <a:ext cx="3936783" cy="4986938"/>
            <a:chOff x="0" y="0"/>
            <a:chExt cx="1102601" cy="13967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7" name="TextBox 7">
            <a:extLst>
              <a:ext uri="{FF2B5EF4-FFF2-40B4-BE49-F238E27FC236}">
                <a16:creationId xmlns:a16="http://schemas.microsoft.com/office/drawing/2014/main" id="{CD2F1E38-2AEF-5A09-C8FC-FD157ABD0278}"/>
              </a:ext>
            </a:extLst>
          </p:cNvPr>
          <p:cNvSpPr txBox="1"/>
          <p:nvPr/>
        </p:nvSpPr>
        <p:spPr>
          <a:xfrm>
            <a:off x="1445200" y="4547949"/>
            <a:ext cx="3539962" cy="15023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Arial"/>
              </a:rPr>
              <a:t>Phased Rollout Plan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+mn-lt"/>
              </a:rPr>
              <a:t>Regular Model Updates</a:t>
            </a:r>
            <a:endParaRPr lang="en-US" sz="2000">
              <a:latin typeface="Public Sans" panose="020B0604020202020204" charset="0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+mn-lt"/>
              </a:rPr>
              <a:t>Technology Stack</a:t>
            </a:r>
            <a:endParaRPr lang="en-US" sz="2000">
              <a:latin typeface="Public Sans" panose="020B0604020202020204" charset="0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+mn-lt"/>
              </a:rPr>
              <a:t>Compliance Focus</a:t>
            </a:r>
            <a:endParaRPr lang="en-US" sz="2000">
              <a:latin typeface="Public Sans" panose="020B0604020202020204" charset="0"/>
            </a:endParaRPr>
          </a:p>
          <a:p>
            <a:pPr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Public Sans Medium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08044BA-23F2-697F-E489-E060956E542C}"/>
              </a:ext>
            </a:extLst>
          </p:cNvPr>
          <p:cNvSpPr txBox="1"/>
          <p:nvPr/>
        </p:nvSpPr>
        <p:spPr>
          <a:xfrm>
            <a:off x="1622323" y="3014201"/>
            <a:ext cx="276532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latin typeface="Public Sans" panose="020B0604020202020204" charset="0"/>
                <a:ea typeface="+mn-lt"/>
                <a:cs typeface="+mn-lt"/>
              </a:rPr>
              <a:t>In-House AI Solution 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F973282-6630-55AB-F982-5AF3B6D251EE}"/>
              </a:ext>
            </a:extLst>
          </p:cNvPr>
          <p:cNvSpPr txBox="1"/>
          <p:nvPr/>
        </p:nvSpPr>
        <p:spPr>
          <a:xfrm>
            <a:off x="7883013" y="3016045"/>
            <a:ext cx="2687894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latin typeface="Public Sans" panose="020B0604020202020204" charset="0"/>
                <a:ea typeface="+mn-lt"/>
                <a:cs typeface="+mn-lt"/>
              </a:rPr>
              <a:t>Outsourced AML Compliance:</a:t>
            </a:r>
            <a:endParaRPr lang="en-US">
              <a:latin typeface="Public Sans" panose="020B0604020202020204" charset="0"/>
            </a:endParaRPr>
          </a:p>
          <a:p>
            <a:br>
              <a:rPr lang="en-US"/>
            </a:br>
            <a:endParaRPr lang="en-US"/>
          </a:p>
          <a:p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id="{52FA2734-27A5-C23E-34E9-84659F9B6A9C}"/>
              </a:ext>
            </a:extLst>
          </p:cNvPr>
          <p:cNvSpPr txBox="1"/>
          <p:nvPr/>
        </p:nvSpPr>
        <p:spPr>
          <a:xfrm>
            <a:off x="7574997" y="4483424"/>
            <a:ext cx="2358712" cy="24252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71450" indent="-171450" algn="just">
              <a:buFont typeface="Arial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Arial"/>
              </a:rPr>
              <a:t>Vendor Selection Criteria</a:t>
            </a:r>
          </a:p>
          <a:p>
            <a:pPr marL="171450" indent="-171450" algn="just">
              <a:buFont typeface="Arial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Arial"/>
              </a:rPr>
              <a:t>Integration and Training</a:t>
            </a:r>
          </a:p>
          <a:p>
            <a:pPr marL="171450" indent="-171450" algn="just">
              <a:buFont typeface="Arial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Arial"/>
              </a:rPr>
              <a:t>Continuous Improvement</a:t>
            </a:r>
          </a:p>
          <a:p>
            <a:pPr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Arial"/>
              <a:ea typeface="+mn-lt"/>
              <a:cs typeface="Arial"/>
            </a:endParaRPr>
          </a:p>
        </p:txBody>
      </p:sp>
      <p:sp>
        <p:nvSpPr>
          <p:cNvPr id="34" name="TextBox 7">
            <a:extLst>
              <a:ext uri="{FF2B5EF4-FFF2-40B4-BE49-F238E27FC236}">
                <a16:creationId xmlns:a16="http://schemas.microsoft.com/office/drawing/2014/main" id="{7515DC57-43F9-D8D7-31A7-F535DFFBBC16}"/>
              </a:ext>
            </a:extLst>
          </p:cNvPr>
          <p:cNvSpPr txBox="1"/>
          <p:nvPr/>
        </p:nvSpPr>
        <p:spPr>
          <a:xfrm>
            <a:off x="12792238" y="4382028"/>
            <a:ext cx="2433907" cy="3680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buFont typeface="Arial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Arial"/>
              </a:rPr>
              <a:t>Continuous Training and Development</a:t>
            </a:r>
          </a:p>
          <a:p>
            <a:pPr algn="just">
              <a:buFont typeface="Arial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Arial"/>
              </a:rPr>
              <a:t>Enhanced Manual Investigation Processes</a:t>
            </a:r>
          </a:p>
          <a:p>
            <a:pPr algn="just">
              <a:buFont typeface="Arial"/>
              <a:buChar char="•"/>
            </a:pPr>
            <a:r>
              <a:rPr lang="en-US" sz="2000" spc="102">
                <a:solidFill>
                  <a:srgbClr val="F1F0EC"/>
                </a:solidFill>
                <a:latin typeface="Public Sans" panose="020B0604020202020204" charset="0"/>
                <a:ea typeface="+mn-lt"/>
                <a:cs typeface="Arial"/>
              </a:rPr>
              <a:t>Automation for Routine Tasks</a:t>
            </a:r>
          </a:p>
          <a:p>
            <a:pPr algn="just">
              <a:buFont typeface="Arial"/>
              <a:buChar char="•"/>
            </a:pPr>
            <a:endParaRPr lang="en-US" sz="2000" spc="102">
              <a:solidFill>
                <a:srgbClr val="F1F0EC"/>
              </a:solidFill>
              <a:latin typeface="Arial"/>
              <a:ea typeface="+mn-lt"/>
              <a:cs typeface="Arial"/>
            </a:endParaRPr>
          </a:p>
          <a:p>
            <a:pPr marL="171450" indent="-171450" algn="just">
              <a:buFont typeface="Arial"/>
              <a:buChar char="•"/>
            </a:pPr>
            <a:endParaRPr lang="en-US" sz="2000" spc="102">
              <a:solidFill>
                <a:srgbClr val="F1F0EC"/>
              </a:solidFill>
              <a:latin typeface="Arial"/>
              <a:ea typeface="+mn-lt"/>
              <a:cs typeface="Arial"/>
            </a:endParaRPr>
          </a:p>
          <a:p>
            <a:pPr marL="285750" indent="-285750" algn="just">
              <a:buFont typeface="Arial"/>
              <a:buChar char="•"/>
            </a:pPr>
            <a:endParaRPr lang="en-US" sz="2000" spc="102">
              <a:solidFill>
                <a:srgbClr val="F1F0EC"/>
              </a:solidFill>
              <a:latin typeface="Arial"/>
              <a:ea typeface="+mn-lt"/>
              <a:cs typeface="Arial"/>
            </a:endParaRPr>
          </a:p>
          <a:p>
            <a:pPr algn="just">
              <a:lnSpc>
                <a:spcPts val="2295"/>
              </a:lnSpc>
              <a:spcBef>
                <a:spcPct val="0"/>
              </a:spcBef>
            </a:pPr>
            <a:endParaRPr lang="en-US" sz="2000" spc="102">
              <a:solidFill>
                <a:srgbClr val="F1F0EC"/>
              </a:solidFill>
              <a:latin typeface="Arial"/>
              <a:ea typeface="+mn-lt"/>
              <a:cs typeface="Arial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63DACD1-6AB8-11E4-8523-8F8C7ACBF64A}"/>
              </a:ext>
            </a:extLst>
          </p:cNvPr>
          <p:cNvSpPr txBox="1"/>
          <p:nvPr/>
        </p:nvSpPr>
        <p:spPr>
          <a:xfrm>
            <a:off x="13089193" y="3014200"/>
            <a:ext cx="2765322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latin typeface="Public Sans" panose="020B0604020202020204" charset="0"/>
                <a:ea typeface="+mn-lt"/>
                <a:cs typeface="+mn-lt"/>
              </a:rPr>
              <a:t>III. Maintaining Current AML Procedures</a:t>
            </a:r>
            <a:endParaRPr lang="en-US">
              <a:latin typeface="Public Sans" panose="020B0604020202020204" charset="0"/>
            </a:endParaRPr>
          </a:p>
          <a:p>
            <a:br>
              <a:rPr lang="en-US"/>
            </a:br>
            <a:endParaRPr lang="en-US"/>
          </a:p>
          <a:p>
            <a:endParaRPr lang="en-US" sz="2400" b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42207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905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8059400" y="20995"/>
            <a:ext cx="228600" cy="10266006"/>
            <a:chOff x="0" y="0"/>
            <a:chExt cx="87993" cy="33620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7993" cy="3362084"/>
            </a:xfrm>
            <a:custGeom>
              <a:avLst/>
              <a:gdLst/>
              <a:ahLst/>
              <a:cxnLst/>
              <a:rect l="l" t="t" r="r" b="b"/>
              <a:pathLst>
                <a:path w="87993" h="3362084">
                  <a:moveTo>
                    <a:pt x="43996" y="0"/>
                  </a:moveTo>
                  <a:lnTo>
                    <a:pt x="43996" y="0"/>
                  </a:lnTo>
                  <a:cubicBezTo>
                    <a:pt x="68295" y="0"/>
                    <a:pt x="87993" y="19698"/>
                    <a:pt x="87993" y="43996"/>
                  </a:cubicBezTo>
                  <a:lnTo>
                    <a:pt x="87993" y="3318088"/>
                  </a:lnTo>
                  <a:cubicBezTo>
                    <a:pt x="87993" y="3342386"/>
                    <a:pt x="68295" y="3362084"/>
                    <a:pt x="43996" y="3362084"/>
                  </a:cubicBezTo>
                  <a:lnTo>
                    <a:pt x="43996" y="3362084"/>
                  </a:lnTo>
                  <a:cubicBezTo>
                    <a:pt x="19698" y="3362084"/>
                    <a:pt x="0" y="3342386"/>
                    <a:pt x="0" y="3318088"/>
                  </a:cubicBezTo>
                  <a:lnTo>
                    <a:pt x="0" y="43996"/>
                  </a:lnTo>
                  <a:cubicBezTo>
                    <a:pt x="0" y="19698"/>
                    <a:pt x="19698" y="0"/>
                    <a:pt x="43996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87993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3">
            <a:extLst>
              <a:ext uri="{FF2B5EF4-FFF2-40B4-BE49-F238E27FC236}">
                <a16:creationId xmlns:a16="http://schemas.microsoft.com/office/drawing/2014/main" id="{51B1A943-5C6D-34F6-4706-173D8CDAF058}"/>
              </a:ext>
            </a:extLst>
          </p:cNvPr>
          <p:cNvSpPr txBox="1"/>
          <p:nvPr/>
        </p:nvSpPr>
        <p:spPr>
          <a:xfrm>
            <a:off x="2092036" y="190500"/>
            <a:ext cx="13037128" cy="10668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50" spc="-696">
                <a:solidFill>
                  <a:srgbClr val="3A855D"/>
                </a:solidFill>
                <a:latin typeface="Public Sans"/>
              </a:rPr>
              <a:t>Evaluating different solutions</a:t>
            </a:r>
            <a:endParaRPr lang="en-US"/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7508202B-2F99-BC91-759C-EE2F7DCA7633}"/>
              </a:ext>
            </a:extLst>
          </p:cNvPr>
          <p:cNvSpPr txBox="1"/>
          <p:nvPr/>
        </p:nvSpPr>
        <p:spPr>
          <a:xfrm>
            <a:off x="1946196" y="1677411"/>
            <a:ext cx="14395608" cy="725766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25"/>
              </a:lnSpc>
            </a:pPr>
            <a:endParaRPr/>
          </a:p>
        </p:txBody>
      </p:sp>
      <p:grpSp>
        <p:nvGrpSpPr>
          <p:cNvPr id="25" name="Group 3">
            <a:extLst>
              <a:ext uri="{FF2B5EF4-FFF2-40B4-BE49-F238E27FC236}">
                <a16:creationId xmlns:a16="http://schemas.microsoft.com/office/drawing/2014/main" id="{E8FF3C5A-CDA2-4C0F-035D-2555674A980F}"/>
              </a:ext>
            </a:extLst>
          </p:cNvPr>
          <p:cNvGrpSpPr/>
          <p:nvPr/>
        </p:nvGrpSpPr>
        <p:grpSpPr>
          <a:xfrm>
            <a:off x="1946196" y="1351924"/>
            <a:ext cx="14395608" cy="7583154"/>
            <a:chOff x="0" y="0"/>
            <a:chExt cx="3791436" cy="1997209"/>
          </a:xfrm>
        </p:grpSpPr>
        <p:sp>
          <p:nvSpPr>
            <p:cNvPr id="26" name="Freeform 4">
              <a:extLst>
                <a:ext uri="{FF2B5EF4-FFF2-40B4-BE49-F238E27FC236}">
                  <a16:creationId xmlns:a16="http://schemas.microsoft.com/office/drawing/2014/main" id="{C40F4BB0-374F-8E63-EB62-4B378308B99E}"/>
                </a:ext>
              </a:extLst>
            </p:cNvPr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 lIns="91440" tIns="45720" rIns="91440" bIns="45720" anchor="t"/>
            <a:lstStyle/>
            <a:p>
              <a:pPr marL="457200" indent="-457200">
                <a:buFont typeface="Arial"/>
                <a:buChar char="•"/>
              </a:pPr>
              <a:endParaRPr lang="en-CA" sz="4000">
                <a:solidFill>
                  <a:schemeClr val="bg1"/>
                </a:solidFill>
                <a:latin typeface="Public Sans" panose="020B0604020202020204" charset="0"/>
                <a:ea typeface="+mn-lt"/>
                <a:cs typeface="+mn-lt"/>
              </a:endParaRPr>
            </a:p>
            <a:p>
              <a:r>
                <a:rPr lang="en-CA" sz="4000" b="1">
                  <a:solidFill>
                    <a:schemeClr val="bg1"/>
                  </a:solidFill>
                  <a:latin typeface="Public Sans" panose="020B0604020202020204" charset="0"/>
                  <a:ea typeface="+mn-lt"/>
                  <a:cs typeface="+mn-lt"/>
                </a:rPr>
                <a:t>Criteria</a:t>
              </a:r>
            </a:p>
            <a:p>
              <a:pPr marL="457200" indent="-457200">
                <a:buFont typeface="Arial"/>
                <a:buChar char="•"/>
              </a:pPr>
              <a:endParaRPr lang="en-CA" sz="4000">
                <a:solidFill>
                  <a:schemeClr val="bg1"/>
                </a:solidFill>
                <a:latin typeface="Public Sans" panose="020B0604020202020204" charset="0"/>
                <a:ea typeface="+mn-lt"/>
                <a:cs typeface="+mn-lt"/>
              </a:endParaRPr>
            </a:p>
            <a:p>
              <a:endParaRPr lang="en-CA" sz="4000">
                <a:solidFill>
                  <a:schemeClr val="bg1"/>
                </a:solidFill>
                <a:latin typeface="Public Sans" panose="020B0604020202020204" charset="0"/>
                <a:ea typeface="+mn-lt"/>
                <a:cs typeface="+mn-lt"/>
              </a:endParaRPr>
            </a:p>
            <a:p>
              <a:pPr marL="457200" indent="-457200">
                <a:buFont typeface="Arial"/>
                <a:buChar char="•"/>
              </a:pPr>
              <a:r>
                <a:rPr lang="en-CA" sz="4000">
                  <a:solidFill>
                    <a:schemeClr val="bg1"/>
                  </a:solidFill>
                  <a:latin typeface="Public Sans" panose="020B0604020202020204" charset="0"/>
                  <a:ea typeface="+mn-lt"/>
                  <a:cs typeface="+mn-lt"/>
                </a:rPr>
                <a:t>Effectiveness</a:t>
              </a:r>
              <a:endParaRPr lang="en-US" sz="4000">
                <a:solidFill>
                  <a:schemeClr val="bg1"/>
                </a:solidFill>
                <a:latin typeface="Public Sans" panose="020B0604020202020204" charset="0"/>
                <a:ea typeface="+mn-lt"/>
                <a:cs typeface="+mn-lt"/>
              </a:endParaRPr>
            </a:p>
            <a:p>
              <a:pPr marL="457200" indent="-457200">
                <a:buFont typeface="Arial"/>
                <a:buChar char="•"/>
              </a:pPr>
              <a:r>
                <a:rPr lang="en-CA" sz="4000">
                  <a:solidFill>
                    <a:schemeClr val="bg1"/>
                  </a:solidFill>
                  <a:latin typeface="Public Sans" panose="020B0604020202020204" charset="0"/>
                  <a:ea typeface="+mn-lt"/>
                  <a:cs typeface="+mn-lt"/>
                </a:rPr>
                <a:t>Cost and Resources</a:t>
              </a:r>
            </a:p>
            <a:p>
              <a:pPr marL="457200" indent="-457200">
                <a:buFont typeface="Arial"/>
                <a:buChar char="•"/>
              </a:pPr>
              <a:r>
                <a:rPr lang="en-CA" sz="4000">
                  <a:solidFill>
                    <a:schemeClr val="bg1"/>
                  </a:solidFill>
                  <a:latin typeface="Public Sans" panose="020B0604020202020204" charset="0"/>
                  <a:ea typeface="+mn-lt"/>
                  <a:cs typeface="+mn-lt"/>
                </a:rPr>
                <a:t>Scalability</a:t>
              </a:r>
            </a:p>
            <a:p>
              <a:pPr marL="457200" indent="-457200">
                <a:buFont typeface="Arial"/>
                <a:buChar char="•"/>
              </a:pPr>
              <a:r>
                <a:rPr lang="en-CA" sz="4000">
                  <a:solidFill>
                    <a:schemeClr val="bg1"/>
                  </a:solidFill>
                  <a:latin typeface="Public Sans" panose="020B0604020202020204" charset="0"/>
                  <a:ea typeface="+mn-lt"/>
                  <a:cs typeface="+mn-lt"/>
                </a:rPr>
                <a:t>Integration Complexity</a:t>
              </a:r>
            </a:p>
            <a:p>
              <a:pPr marL="457200" indent="-457200">
                <a:buFont typeface="Arial"/>
                <a:buChar char="•"/>
              </a:pPr>
              <a:r>
                <a:rPr lang="en-CA" sz="4000">
                  <a:solidFill>
                    <a:schemeClr val="bg1"/>
                  </a:solidFill>
                  <a:latin typeface="Public Sans" panose="020B0604020202020204" charset="0"/>
                  <a:ea typeface="+mn-lt"/>
                  <a:cs typeface="+mn-lt"/>
                </a:rPr>
                <a:t>Risk Mitigation</a:t>
              </a:r>
            </a:p>
            <a:p>
              <a:pPr marL="457200" indent="-457200">
                <a:buFont typeface="Arial"/>
                <a:buChar char="•"/>
              </a:pPr>
              <a:r>
                <a:rPr lang="en-CA" sz="4000">
                  <a:solidFill>
                    <a:schemeClr val="bg1"/>
                  </a:solidFill>
                  <a:latin typeface="Public Sans" panose="020B0604020202020204" charset="0"/>
                  <a:ea typeface="+mn-lt"/>
                  <a:cs typeface="+mn-lt"/>
                </a:rPr>
                <a:t>Flexibility and Adaptability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en-CA" sz="240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en-US" sz="1400"/>
            </a:p>
          </p:txBody>
        </p:sp>
        <p:sp>
          <p:nvSpPr>
            <p:cNvPr id="27" name="TextBox 5">
              <a:extLst>
                <a:ext uri="{FF2B5EF4-FFF2-40B4-BE49-F238E27FC236}">
                  <a16:creationId xmlns:a16="http://schemas.microsoft.com/office/drawing/2014/main" id="{35AD0025-AC0F-4734-B504-ACE6968A0E28}"/>
                </a:ext>
              </a:extLst>
            </p:cNvPr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72436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6DB16B9-8F91-E692-C414-A7B4A1770192}"/>
              </a:ext>
            </a:extLst>
          </p:cNvPr>
          <p:cNvSpPr/>
          <p:nvPr/>
        </p:nvSpPr>
        <p:spPr>
          <a:xfrm>
            <a:off x="0" y="0"/>
            <a:ext cx="18288000" cy="13006349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673A59-1C8E-AA64-3667-A75950D8AC9A}"/>
              </a:ext>
            </a:extLst>
          </p:cNvPr>
          <p:cNvSpPr txBox="1"/>
          <p:nvPr/>
        </p:nvSpPr>
        <p:spPr>
          <a:xfrm>
            <a:off x="6759011" y="158097"/>
            <a:ext cx="3649054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8500">
                <a:solidFill>
                  <a:srgbClr val="008D00"/>
                </a:solidFill>
                <a:latin typeface="Public Sans" panose="020B0604020202020204" charset="0"/>
              </a:rPr>
              <a:t>ROI</a:t>
            </a:r>
            <a:endParaRPr lang="en-CA" sz="850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090EAC3-44B7-2C36-9C09-F962E47FF5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971911"/>
              </p:ext>
            </p:extLst>
          </p:nvPr>
        </p:nvGraphicFramePr>
        <p:xfrm>
          <a:off x="2132072" y="1716577"/>
          <a:ext cx="12726926" cy="778199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445436">
                  <a:extLst>
                    <a:ext uri="{9D8B030D-6E8A-4147-A177-3AD203B41FA5}">
                      <a16:colId xmlns:a16="http://schemas.microsoft.com/office/drawing/2014/main" val="3830907227"/>
                    </a:ext>
                  </a:extLst>
                </a:gridCol>
                <a:gridCol w="2056298">
                  <a:extLst>
                    <a:ext uri="{9D8B030D-6E8A-4147-A177-3AD203B41FA5}">
                      <a16:colId xmlns:a16="http://schemas.microsoft.com/office/drawing/2014/main" val="730950104"/>
                    </a:ext>
                  </a:extLst>
                </a:gridCol>
                <a:gridCol w="2056298">
                  <a:extLst>
                    <a:ext uri="{9D8B030D-6E8A-4147-A177-3AD203B41FA5}">
                      <a16:colId xmlns:a16="http://schemas.microsoft.com/office/drawing/2014/main" val="3726050644"/>
                    </a:ext>
                  </a:extLst>
                </a:gridCol>
                <a:gridCol w="2056298">
                  <a:extLst>
                    <a:ext uri="{9D8B030D-6E8A-4147-A177-3AD203B41FA5}">
                      <a16:colId xmlns:a16="http://schemas.microsoft.com/office/drawing/2014/main" val="3104803060"/>
                    </a:ext>
                  </a:extLst>
                </a:gridCol>
                <a:gridCol w="2056298">
                  <a:extLst>
                    <a:ext uri="{9D8B030D-6E8A-4147-A177-3AD203B41FA5}">
                      <a16:colId xmlns:a16="http://schemas.microsoft.com/office/drawing/2014/main" val="13175468"/>
                    </a:ext>
                  </a:extLst>
                </a:gridCol>
                <a:gridCol w="2056298">
                  <a:extLst>
                    <a:ext uri="{9D8B030D-6E8A-4147-A177-3AD203B41FA5}">
                      <a16:colId xmlns:a16="http://schemas.microsoft.com/office/drawing/2014/main" val="3655239325"/>
                    </a:ext>
                  </a:extLst>
                </a:gridCol>
              </a:tblGrid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Year 1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Year 2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Year 3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Year 4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Year 5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4069292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Net Gain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6244048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Reduction in Fines / </a:t>
                      </a:r>
                      <a:r>
                        <a:rPr lang="en-CA" sz="1400" b="1" u="none" strike="noStrike" err="1">
                          <a:effectLst/>
                        </a:rPr>
                        <a:t>Penalities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3,000,000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9,000,000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12,000,000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18,000,000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27,000,000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9774602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Financial loss prevention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2,500,000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5,000,000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9,500,000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15,000,000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24,500,000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744097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New customer base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500,000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1,000,000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1,500,000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2,000,000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2,500,000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8985178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Total Revenue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6,000,000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15,000,000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23,000,000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35,000,000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54,000,000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893094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 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812312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Expense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106749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Development Team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8,000,000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4,000,000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4,000,000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3,600,000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2,700,000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9995479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Maintenance &amp; Support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3,500,000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2,600,000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1,700,000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1,500,000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1,500,000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099212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Technology and Infrastructure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200,000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250,000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300,000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350,000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400,000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113972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Data security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500,000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600,000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700,000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800,000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900,000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0575990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Integration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500,000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350,000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250,000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250,000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100,000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723513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Audit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300,000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450,000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600,000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650,000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700,000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466151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Risk management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800,000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770,000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690,000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630,000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276019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Training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120,000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  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  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  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  50,000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841349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Contingency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5,000,000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3,000,000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2,000,000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2,000,000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2,000,000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9188565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Legal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1,000,000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1,200,000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1,400,000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1,600,000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1,800,000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3220504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Total Expense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20,120,000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13,300,000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11,770,000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11,490,000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10,780,000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340369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 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737116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Gross Profit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(14,120,000)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1,700,000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11,230,000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23,510,000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43,220,000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560708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 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5033266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Tax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(3,315,376)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   399,160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2,636,804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5,520,148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10,148,056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2031279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 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951011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Net Profit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(10,804,624)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1,300,840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  8,593,196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17,989,852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   33,071,944 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6901750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 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u="none" strike="noStrike">
                          <a:effectLst/>
                        </a:rPr>
                        <a:t> 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809462"/>
                  </a:ext>
                </a:extLst>
              </a:tr>
              <a:tr h="288222"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ROI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-53.70%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9.78%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73.01%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156.57%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400" b="1" u="none" strike="noStrike">
                          <a:effectLst/>
                        </a:rPr>
                        <a:t>306.79%</a:t>
                      </a:r>
                      <a:endParaRPr lang="en-CA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12" marR="4412" marT="4412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3501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8605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A6EA3C5-F777-8CEF-4CA7-D5852D31E80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A06D09-9C0D-BA6F-767A-F6D5366CF904}"/>
              </a:ext>
            </a:extLst>
          </p:cNvPr>
          <p:cNvSpPr txBox="1"/>
          <p:nvPr/>
        </p:nvSpPr>
        <p:spPr>
          <a:xfrm>
            <a:off x="4563454" y="649480"/>
            <a:ext cx="5691499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8500">
                <a:solidFill>
                  <a:srgbClr val="008D00"/>
                </a:solidFill>
                <a:latin typeface="Public Sans" panose="020B0604020202020204" charset="0"/>
              </a:rPr>
              <a:t>ROI(cont..)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F8CE685-3DA9-3176-6FB6-FC76D4C8A8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3655093"/>
              </p:ext>
            </p:extLst>
          </p:nvPr>
        </p:nvGraphicFramePr>
        <p:xfrm>
          <a:off x="2375731" y="2290273"/>
          <a:ext cx="12647776" cy="65802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96802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5585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682409" y="190500"/>
            <a:ext cx="8923181" cy="210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6600" spc="-696" dirty="0">
                <a:solidFill>
                  <a:srgbClr val="3A855D"/>
                </a:solidFill>
                <a:latin typeface="Public Sans"/>
              </a:rPr>
              <a:t>Implementation Strategy </a:t>
            </a:r>
          </a:p>
          <a:p>
            <a:pPr algn="ctr">
              <a:lnSpc>
                <a:spcPts val="8159"/>
              </a:lnSpc>
            </a:pPr>
            <a:r>
              <a:rPr lang="en-US" sz="6600" spc="-696" dirty="0">
                <a:solidFill>
                  <a:srgbClr val="3A855D"/>
                </a:solidFill>
                <a:latin typeface="Public Sans"/>
              </a:rPr>
              <a:t>In house AI Solution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2881683"/>
            <a:ext cx="3936783" cy="4986938"/>
            <a:chOff x="0" y="0"/>
            <a:chExt cx="1102601" cy="1396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445200" y="4243334"/>
            <a:ext cx="3118810" cy="27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Initial Review &amp; Planning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26501" y="2881683"/>
            <a:ext cx="3936783" cy="4986938"/>
            <a:chOff x="0" y="0"/>
            <a:chExt cx="1102601" cy="13967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224509" y="2881683"/>
            <a:ext cx="3936783" cy="4986938"/>
            <a:chOff x="0" y="0"/>
            <a:chExt cx="1102601" cy="13967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322517" y="2881683"/>
            <a:ext cx="3936783" cy="4986938"/>
            <a:chOff x="0" y="0"/>
            <a:chExt cx="1102601" cy="13967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02601" cy="1396725"/>
            </a:xfrm>
            <a:custGeom>
              <a:avLst/>
              <a:gdLst/>
              <a:ahLst/>
              <a:cxnLst/>
              <a:rect l="l" t="t" r="r" b="b"/>
              <a:pathLst>
                <a:path w="1102601" h="1396725">
                  <a:moveTo>
                    <a:pt x="29498" y="0"/>
                  </a:moveTo>
                  <a:lnTo>
                    <a:pt x="1073102" y="0"/>
                  </a:lnTo>
                  <a:cubicBezTo>
                    <a:pt x="1080926" y="0"/>
                    <a:pt x="1088429" y="3108"/>
                    <a:pt x="1093961" y="8640"/>
                  </a:cubicBezTo>
                  <a:cubicBezTo>
                    <a:pt x="1099493" y="14172"/>
                    <a:pt x="1102601" y="21675"/>
                    <a:pt x="1102601" y="29498"/>
                  </a:cubicBezTo>
                  <a:lnTo>
                    <a:pt x="1102601" y="1367226"/>
                  </a:lnTo>
                  <a:cubicBezTo>
                    <a:pt x="1102601" y="1383518"/>
                    <a:pt x="1089394" y="1396725"/>
                    <a:pt x="1073102" y="1396725"/>
                  </a:cubicBezTo>
                  <a:lnTo>
                    <a:pt x="29498" y="1396725"/>
                  </a:lnTo>
                  <a:cubicBezTo>
                    <a:pt x="13207" y="1396725"/>
                    <a:pt x="0" y="1383518"/>
                    <a:pt x="0" y="1367226"/>
                  </a:cubicBezTo>
                  <a:lnTo>
                    <a:pt x="0" y="29498"/>
                  </a:lnTo>
                  <a:cubicBezTo>
                    <a:pt x="0" y="13207"/>
                    <a:pt x="13207" y="0"/>
                    <a:pt x="29498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5725"/>
              <a:ext cx="1102601" cy="1311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698709" y="3448245"/>
            <a:ext cx="2596765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sz="6500" spc="-533">
                <a:solidFill>
                  <a:srgbClr val="F1F0EC"/>
                </a:solidFill>
                <a:latin typeface="Public Sans"/>
              </a:rPr>
              <a:t>P1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796509" y="4243334"/>
            <a:ext cx="3118810" cy="27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Infrastructure Setup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796509" y="3448245"/>
            <a:ext cx="2596765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sz="6500" spc="-533">
                <a:solidFill>
                  <a:srgbClr val="F1F0EC"/>
                </a:solidFill>
                <a:latin typeface="Public Sans"/>
              </a:rPr>
              <a:t>P2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03707" y="4243334"/>
            <a:ext cx="3118810" cy="27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Agile D</a:t>
            </a:r>
            <a:r>
              <a:rPr lang="en-US" sz="1700" spc="102">
                <a:solidFill>
                  <a:srgbClr val="F1F0EC"/>
                </a:solidFill>
                <a:latin typeface="Public Sans" panose="020B0604020202020204" charset="0"/>
              </a:rPr>
              <a:t>evelopment</a:t>
            </a:r>
            <a:endParaRPr lang="en-US" sz="1700" u="none" spc="102">
              <a:solidFill>
                <a:srgbClr val="F1F0EC"/>
              </a:solidFill>
              <a:latin typeface="Public Sans" panose="020B0604020202020204" charset="0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895806" y="3448245"/>
            <a:ext cx="2596765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sz="6500" spc="-533">
                <a:solidFill>
                  <a:srgbClr val="F1F0EC"/>
                </a:solidFill>
                <a:latin typeface="Public Sans"/>
              </a:rPr>
              <a:t>P3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301715" y="4243334"/>
            <a:ext cx="3118810" cy="27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Gradual Rollout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993814" y="3448245"/>
            <a:ext cx="2596765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sz="6500" spc="-533">
                <a:solidFill>
                  <a:srgbClr val="F1F0EC"/>
                </a:solidFill>
                <a:latin typeface="Public Sans"/>
              </a:rPr>
              <a:t>P4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7" name="TextBox 7">
            <a:extLst>
              <a:ext uri="{FF2B5EF4-FFF2-40B4-BE49-F238E27FC236}">
                <a16:creationId xmlns:a16="http://schemas.microsoft.com/office/drawing/2014/main" id="{CD2F1E38-2AEF-5A09-C8FC-FD157ABD0278}"/>
              </a:ext>
            </a:extLst>
          </p:cNvPr>
          <p:cNvSpPr txBox="1"/>
          <p:nvPr/>
        </p:nvSpPr>
        <p:spPr>
          <a:xfrm>
            <a:off x="1445200" y="5174755"/>
            <a:ext cx="3355608" cy="14511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AML Aspects Validation</a:t>
            </a: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Public Sans" panose="020B0604020202020204" charset="0"/>
            </a:endParaRP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Branch Risk Assessment</a:t>
            </a: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Public Sans" panose="020B0604020202020204" charset="0"/>
            </a:endParaRP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Implement Version Control </a:t>
            </a:r>
          </a:p>
        </p:txBody>
      </p:sp>
      <p:sp>
        <p:nvSpPr>
          <p:cNvPr id="28" name="TextBox 18">
            <a:extLst>
              <a:ext uri="{FF2B5EF4-FFF2-40B4-BE49-F238E27FC236}">
                <a16:creationId xmlns:a16="http://schemas.microsoft.com/office/drawing/2014/main" id="{F8B14E11-4770-EFC8-6EE0-40B5EB963AE7}"/>
              </a:ext>
            </a:extLst>
          </p:cNvPr>
          <p:cNvSpPr txBox="1"/>
          <p:nvPr/>
        </p:nvSpPr>
        <p:spPr>
          <a:xfrm>
            <a:off x="5698000" y="5143500"/>
            <a:ext cx="3118810" cy="1451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Cloud and Big Data</a:t>
            </a: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Public Sans" panose="020B0604020202020204" charset="0"/>
            </a:endParaRP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AI solution architecture</a:t>
            </a: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Public Sans" panose="020B0604020202020204" charset="0"/>
            </a:endParaRP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Synthetic Data Generation</a:t>
            </a:r>
          </a:p>
        </p:txBody>
      </p:sp>
      <p:sp>
        <p:nvSpPr>
          <p:cNvPr id="29" name="TextBox 20">
            <a:extLst>
              <a:ext uri="{FF2B5EF4-FFF2-40B4-BE49-F238E27FC236}">
                <a16:creationId xmlns:a16="http://schemas.microsoft.com/office/drawing/2014/main" id="{55030918-5BC2-10DE-123F-3F4A70641118}"/>
              </a:ext>
            </a:extLst>
          </p:cNvPr>
          <p:cNvSpPr txBox="1"/>
          <p:nvPr/>
        </p:nvSpPr>
        <p:spPr>
          <a:xfrm>
            <a:off x="9918366" y="5142062"/>
            <a:ext cx="3118810" cy="1451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Agile Implementation</a:t>
            </a: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Public Sans" panose="020B0604020202020204" charset="0"/>
            </a:endParaRP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Gen AI Interface</a:t>
            </a: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Public Sans" panose="020B0604020202020204" charset="0"/>
            </a:endParaRP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Employee Training Tools</a:t>
            </a:r>
          </a:p>
        </p:txBody>
      </p:sp>
      <p:sp>
        <p:nvSpPr>
          <p:cNvPr id="30" name="TextBox 22">
            <a:extLst>
              <a:ext uri="{FF2B5EF4-FFF2-40B4-BE49-F238E27FC236}">
                <a16:creationId xmlns:a16="http://schemas.microsoft.com/office/drawing/2014/main" id="{F1EE550B-DE26-49B8-EE62-43D0706432AB}"/>
              </a:ext>
            </a:extLst>
          </p:cNvPr>
          <p:cNvSpPr txBox="1"/>
          <p:nvPr/>
        </p:nvSpPr>
        <p:spPr>
          <a:xfrm>
            <a:off x="13993814" y="5087650"/>
            <a:ext cx="3118810" cy="1451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Deployment Planning</a:t>
            </a: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Public Sans" panose="020B0604020202020204" charset="0"/>
            </a:endParaRP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Training</a:t>
            </a: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endParaRPr lang="en-US" sz="1700" spc="102">
              <a:solidFill>
                <a:srgbClr val="F1F0EC"/>
              </a:solidFill>
              <a:latin typeface="Public Sans" panose="020B0604020202020204" charset="0"/>
            </a:endParaRPr>
          </a:p>
          <a:p>
            <a:pPr marL="0" lvl="0" indent="0" algn="just">
              <a:lnSpc>
                <a:spcPts val="2295"/>
              </a:lnSpc>
              <a:spcBef>
                <a:spcPct val="0"/>
              </a:spcBef>
            </a:pPr>
            <a:r>
              <a:rPr lang="en-US" sz="1700" u="none" spc="102">
                <a:solidFill>
                  <a:srgbClr val="F1F0EC"/>
                </a:solidFill>
                <a:latin typeface="Public Sans" panose="020B0604020202020204" charset="0"/>
              </a:rPr>
              <a:t>Post Deployment Support</a:t>
            </a:r>
          </a:p>
        </p:txBody>
      </p:sp>
    </p:spTree>
    <p:extLst>
      <p:ext uri="{BB962C8B-B14F-4D97-AF65-F5344CB8AC3E}">
        <p14:creationId xmlns:p14="http://schemas.microsoft.com/office/powerpoint/2010/main" val="691547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82000">
              <a:schemeClr val="accent1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013379" y="804638"/>
            <a:ext cx="8261242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800" spc="-696">
                <a:solidFill>
                  <a:srgbClr val="3A855D"/>
                </a:solidFill>
                <a:latin typeface="Public Sans"/>
              </a:rPr>
              <a:t>Deployment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868652" y="284186"/>
            <a:ext cx="580319" cy="1086139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25"/>
              </a:lnSpc>
            </a:pPr>
            <a:endParaRPr/>
          </a:p>
        </p:txBody>
      </p: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F199867-77A7-826A-8994-805D584B94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808808"/>
              </p:ext>
            </p:extLst>
          </p:nvPr>
        </p:nvGraphicFramePr>
        <p:xfrm>
          <a:off x="4518561" y="2142455"/>
          <a:ext cx="9250878" cy="7201990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1772840">
                  <a:extLst>
                    <a:ext uri="{9D8B030D-6E8A-4147-A177-3AD203B41FA5}">
                      <a16:colId xmlns:a16="http://schemas.microsoft.com/office/drawing/2014/main" val="1631798259"/>
                    </a:ext>
                  </a:extLst>
                </a:gridCol>
                <a:gridCol w="4394412">
                  <a:extLst>
                    <a:ext uri="{9D8B030D-6E8A-4147-A177-3AD203B41FA5}">
                      <a16:colId xmlns:a16="http://schemas.microsoft.com/office/drawing/2014/main" val="2673802834"/>
                    </a:ext>
                  </a:extLst>
                </a:gridCol>
                <a:gridCol w="3083626">
                  <a:extLst>
                    <a:ext uri="{9D8B030D-6E8A-4147-A177-3AD203B41FA5}">
                      <a16:colId xmlns:a16="http://schemas.microsoft.com/office/drawing/2014/main" val="361241526"/>
                    </a:ext>
                  </a:extLst>
                </a:gridCol>
              </a:tblGrid>
              <a:tr h="2951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Phase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Deliverable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Responsibility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95386362"/>
                  </a:ext>
                </a:extLst>
              </a:tr>
              <a:tr h="545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1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AML Aspects Review Report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AML Team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03784169"/>
                  </a:ext>
                </a:extLst>
              </a:tr>
              <a:tr h="545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1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Branch Risk Assessment Report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Risk Analysts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26843859"/>
                  </a:ext>
                </a:extLst>
              </a:tr>
              <a:tr h="545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1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Version Control Plan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DevOps, Software Dev Team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20779173"/>
                  </a:ext>
                </a:extLst>
              </a:tr>
              <a:tr h="545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2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Cloud-Based Infrastructure Setup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DevOps, IT Security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93154246"/>
                  </a:ext>
                </a:extLst>
              </a:tr>
              <a:tr h="8274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2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AI Solution Architecture Design and Execution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AI Architects, AI Team, Software Dev Team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63407240"/>
                  </a:ext>
                </a:extLst>
              </a:tr>
              <a:tr h="545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2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Synthetic Data Generation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AI Team, Analysts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0345165"/>
                  </a:ext>
                </a:extLst>
              </a:tr>
              <a:tr h="545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3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Agile Development Plan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Project Manager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3626753"/>
                  </a:ext>
                </a:extLst>
              </a:tr>
              <a:tr h="8274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3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Generative AI Interface Development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AI Team, UI/UX, Software Dev Team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90805445"/>
                  </a:ext>
                </a:extLst>
              </a:tr>
              <a:tr h="8274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3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Employee Training Tools Development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Training Team, Analysts, Software Dev Team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40467295"/>
                  </a:ext>
                </a:extLst>
              </a:tr>
              <a:tr h="545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4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Initial Branch Deployment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Deployment Team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74567601"/>
                  </a:ext>
                </a:extLst>
              </a:tr>
              <a:tr h="545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4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Feedback Integration Report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CA" sz="1800" kern="100">
                          <a:effectLst/>
                          <a:latin typeface="Public Sans" panose="020B0604020202020204" charset="0"/>
                        </a:rPr>
                        <a:t>Project Manager</a:t>
                      </a:r>
                      <a:endParaRPr lang="en-CA" sz="16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11" marR="58211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88004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916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946196" y="353201"/>
            <a:ext cx="14395608" cy="1287779"/>
            <a:chOff x="0" y="0"/>
            <a:chExt cx="19194144" cy="1717039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9194144" cy="1717039"/>
              <a:chOff x="0" y="0"/>
              <a:chExt cx="3791436" cy="339168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3791436" cy="339168"/>
              </a:xfrm>
              <a:custGeom>
                <a:avLst/>
                <a:gdLst/>
                <a:ahLst/>
                <a:cxnLst/>
                <a:rect l="l" t="t" r="r" b="b"/>
                <a:pathLst>
                  <a:path w="3791436" h="339168">
                    <a:moveTo>
                      <a:pt x="8067" y="0"/>
                    </a:moveTo>
                    <a:lnTo>
                      <a:pt x="3783369" y="0"/>
                    </a:lnTo>
                    <a:cubicBezTo>
                      <a:pt x="3785508" y="0"/>
                      <a:pt x="3787560" y="850"/>
                      <a:pt x="3789073" y="2363"/>
                    </a:cubicBezTo>
                    <a:cubicBezTo>
                      <a:pt x="3790586" y="3876"/>
                      <a:pt x="3791436" y="5927"/>
                      <a:pt x="3791436" y="8067"/>
                    </a:cubicBezTo>
                    <a:lnTo>
                      <a:pt x="3791436" y="331101"/>
                    </a:lnTo>
                    <a:cubicBezTo>
                      <a:pt x="3791436" y="333241"/>
                      <a:pt x="3790586" y="335293"/>
                      <a:pt x="3789073" y="336805"/>
                    </a:cubicBezTo>
                    <a:cubicBezTo>
                      <a:pt x="3787560" y="338318"/>
                      <a:pt x="3785508" y="339168"/>
                      <a:pt x="3783369" y="339168"/>
                    </a:cubicBezTo>
                    <a:lnTo>
                      <a:pt x="8067" y="339168"/>
                    </a:lnTo>
                    <a:cubicBezTo>
                      <a:pt x="5927" y="339168"/>
                      <a:pt x="3876" y="338318"/>
                      <a:pt x="2363" y="336805"/>
                    </a:cubicBezTo>
                    <a:cubicBezTo>
                      <a:pt x="850" y="335293"/>
                      <a:pt x="0" y="333241"/>
                      <a:pt x="0" y="331101"/>
                    </a:cubicBezTo>
                    <a:lnTo>
                      <a:pt x="0" y="8067"/>
                    </a:lnTo>
                    <a:cubicBezTo>
                      <a:pt x="0" y="5927"/>
                      <a:pt x="850" y="3876"/>
                      <a:pt x="2363" y="2363"/>
                    </a:cubicBezTo>
                    <a:cubicBezTo>
                      <a:pt x="3876" y="850"/>
                      <a:pt x="5927" y="0"/>
                      <a:pt x="8067" y="0"/>
                    </a:cubicBezTo>
                    <a:close/>
                  </a:path>
                </a:pathLst>
              </a:custGeom>
              <a:solidFill>
                <a:srgbClr val="008D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85725"/>
                <a:ext cx="3791436" cy="253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25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2512288" y="190500"/>
              <a:ext cx="14169568" cy="15265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159"/>
                </a:lnSpc>
              </a:pPr>
              <a:r>
                <a:rPr lang="en-US" sz="8499" spc="-696">
                  <a:solidFill>
                    <a:srgbClr val="F1F0EC"/>
                  </a:solidFill>
                  <a:latin typeface="Public Sans"/>
                </a:rPr>
                <a:t>Our Experts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660898" y="2012827"/>
            <a:ext cx="1577915" cy="1577915"/>
          </a:xfrm>
          <a:custGeom>
            <a:avLst/>
            <a:gdLst/>
            <a:ahLst/>
            <a:cxnLst/>
            <a:rect l="l" t="t" r="r" b="b"/>
            <a:pathLst>
              <a:path w="1577915" h="1577915">
                <a:moveTo>
                  <a:pt x="0" y="0"/>
                </a:moveTo>
                <a:lnTo>
                  <a:pt x="1577915" y="0"/>
                </a:lnTo>
                <a:lnTo>
                  <a:pt x="1577915" y="1577915"/>
                </a:lnTo>
                <a:lnTo>
                  <a:pt x="0" y="15779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3238813" y="2329632"/>
            <a:ext cx="5180186" cy="126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spc="-295">
                <a:solidFill>
                  <a:srgbClr val="000000"/>
                </a:solidFill>
                <a:latin typeface="Public Sans Bold"/>
              </a:rPr>
              <a:t>Project Manager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295">
                <a:solidFill>
                  <a:srgbClr val="000000"/>
                </a:solidFill>
                <a:latin typeface="Public Sans"/>
              </a:rPr>
              <a:t>Hardik Dhakan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684967" y="2329632"/>
            <a:ext cx="4942136" cy="126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spc="-295">
                <a:solidFill>
                  <a:srgbClr val="000000"/>
                </a:solidFill>
                <a:latin typeface="Public Sans Bold"/>
              </a:rPr>
              <a:t>Associate Project Manager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295">
                <a:solidFill>
                  <a:srgbClr val="000000"/>
                </a:solidFill>
                <a:latin typeface="Public Sans"/>
              </a:rPr>
              <a:t>Ashna Ashraf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590304" y="4922878"/>
            <a:ext cx="3296469" cy="126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spc="-295">
                <a:solidFill>
                  <a:srgbClr val="000000"/>
                </a:solidFill>
                <a:latin typeface="Public Sans Bold"/>
              </a:rPr>
              <a:t>Business Analyst</a:t>
            </a:r>
            <a:r>
              <a:rPr lang="en-US" sz="3600" spc="-295">
                <a:solidFill>
                  <a:srgbClr val="000000"/>
                </a:solidFill>
                <a:latin typeface="Public Sans"/>
              </a:rPr>
              <a:t>  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295" err="1">
                <a:solidFill>
                  <a:srgbClr val="000000"/>
                </a:solidFill>
                <a:latin typeface="Public Sans"/>
              </a:rPr>
              <a:t>Aiswarya</a:t>
            </a:r>
            <a:r>
              <a:rPr lang="en-US" sz="3600" spc="-295">
                <a:solidFill>
                  <a:srgbClr val="000000"/>
                </a:solidFill>
                <a:latin typeface="Public Sans"/>
              </a:rPr>
              <a:t> Dinesh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238813" y="7153379"/>
            <a:ext cx="4196432" cy="126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spc="-295">
                <a:solidFill>
                  <a:srgbClr val="000000"/>
                </a:solidFill>
                <a:latin typeface="Public Sans Bold"/>
              </a:rPr>
              <a:t>Data Associate</a:t>
            </a:r>
            <a:r>
              <a:rPr lang="en-US" sz="3600" spc="-295">
                <a:solidFill>
                  <a:srgbClr val="000000"/>
                </a:solidFill>
                <a:latin typeface="Public Sans"/>
              </a:rPr>
              <a:t>   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295" err="1">
                <a:solidFill>
                  <a:srgbClr val="000000"/>
                </a:solidFill>
                <a:latin typeface="Public Sans"/>
              </a:rPr>
              <a:t>Shashwat</a:t>
            </a:r>
            <a:r>
              <a:rPr lang="en-US" sz="3600" spc="-295">
                <a:solidFill>
                  <a:srgbClr val="000000"/>
                </a:solidFill>
                <a:latin typeface="Public Sans"/>
              </a:rPr>
              <a:t> Bhatt 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684967" y="7153379"/>
            <a:ext cx="2983248" cy="1869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spc="-295">
                <a:solidFill>
                  <a:srgbClr val="000000"/>
                </a:solidFill>
                <a:latin typeface="Public Sans Bold"/>
              </a:rPr>
              <a:t>Process Associate</a:t>
            </a:r>
            <a:r>
              <a:rPr lang="en-US" sz="3600" spc="-295">
                <a:solidFill>
                  <a:srgbClr val="000000"/>
                </a:solidFill>
                <a:latin typeface="Public Sans"/>
              </a:rPr>
              <a:t> 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-295">
                <a:solidFill>
                  <a:srgbClr val="000000"/>
                </a:solidFill>
                <a:latin typeface="Public Sans"/>
              </a:rPr>
              <a:t>Saurav Joy </a:t>
            </a:r>
          </a:p>
        </p:txBody>
      </p:sp>
      <p:sp>
        <p:nvSpPr>
          <p:cNvPr id="14" name="Freeform 14"/>
          <p:cNvSpPr/>
          <p:nvPr/>
        </p:nvSpPr>
        <p:spPr>
          <a:xfrm>
            <a:off x="9919892" y="2012827"/>
            <a:ext cx="1577915" cy="1577915"/>
          </a:xfrm>
          <a:custGeom>
            <a:avLst/>
            <a:gdLst/>
            <a:ahLst/>
            <a:cxnLst/>
            <a:rect l="l" t="t" r="r" b="b"/>
            <a:pathLst>
              <a:path w="1577915" h="1577915">
                <a:moveTo>
                  <a:pt x="0" y="0"/>
                </a:moveTo>
                <a:lnTo>
                  <a:pt x="1577915" y="0"/>
                </a:lnTo>
                <a:lnTo>
                  <a:pt x="1577915" y="1577915"/>
                </a:lnTo>
                <a:lnTo>
                  <a:pt x="0" y="15779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5828906" y="4889664"/>
            <a:ext cx="1577915" cy="1577915"/>
          </a:xfrm>
          <a:custGeom>
            <a:avLst/>
            <a:gdLst/>
            <a:ahLst/>
            <a:cxnLst/>
            <a:rect l="l" t="t" r="r" b="b"/>
            <a:pathLst>
              <a:path w="1577915" h="1577915">
                <a:moveTo>
                  <a:pt x="0" y="0"/>
                </a:moveTo>
                <a:lnTo>
                  <a:pt x="1577915" y="0"/>
                </a:lnTo>
                <a:lnTo>
                  <a:pt x="1577915" y="1577915"/>
                </a:lnTo>
                <a:lnTo>
                  <a:pt x="0" y="15779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>
            <a:off x="1660898" y="7033077"/>
            <a:ext cx="1577915" cy="1577915"/>
          </a:xfrm>
          <a:custGeom>
            <a:avLst/>
            <a:gdLst/>
            <a:ahLst/>
            <a:cxnLst/>
            <a:rect l="l" t="t" r="r" b="b"/>
            <a:pathLst>
              <a:path w="1577915" h="1577915">
                <a:moveTo>
                  <a:pt x="0" y="0"/>
                </a:moveTo>
                <a:lnTo>
                  <a:pt x="1577915" y="0"/>
                </a:lnTo>
                <a:lnTo>
                  <a:pt x="1577915" y="1577915"/>
                </a:lnTo>
                <a:lnTo>
                  <a:pt x="0" y="15779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9919892" y="7033077"/>
            <a:ext cx="1577915" cy="1577915"/>
          </a:xfrm>
          <a:custGeom>
            <a:avLst/>
            <a:gdLst/>
            <a:ahLst/>
            <a:cxnLst/>
            <a:rect l="l" t="t" r="r" b="b"/>
            <a:pathLst>
              <a:path w="1577915" h="1577915">
                <a:moveTo>
                  <a:pt x="0" y="0"/>
                </a:moveTo>
                <a:lnTo>
                  <a:pt x="1577915" y="0"/>
                </a:lnTo>
                <a:lnTo>
                  <a:pt x="1577915" y="1577915"/>
                </a:lnTo>
                <a:lnTo>
                  <a:pt x="0" y="15779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>
            <a:off x="295528" y="8814352"/>
            <a:ext cx="2437824" cy="1351402"/>
          </a:xfrm>
          <a:custGeom>
            <a:avLst/>
            <a:gdLst/>
            <a:ahLst/>
            <a:cxnLst/>
            <a:rect l="l" t="t" r="r" b="b"/>
            <a:pathLst>
              <a:path w="2437824" h="1351402">
                <a:moveTo>
                  <a:pt x="0" y="0"/>
                </a:moveTo>
                <a:lnTo>
                  <a:pt x="2437824" y="0"/>
                </a:lnTo>
                <a:lnTo>
                  <a:pt x="2437824" y="1351402"/>
                </a:lnTo>
                <a:lnTo>
                  <a:pt x="0" y="135140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92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16140595" y="8814352"/>
            <a:ext cx="1289334" cy="1084809"/>
          </a:xfrm>
          <a:custGeom>
            <a:avLst/>
            <a:gdLst/>
            <a:ahLst/>
            <a:cxnLst/>
            <a:rect l="l" t="t" r="r" b="b"/>
            <a:pathLst>
              <a:path w="1289334" h="1084809">
                <a:moveTo>
                  <a:pt x="0" y="0"/>
                </a:moveTo>
                <a:lnTo>
                  <a:pt x="1289334" y="0"/>
                </a:lnTo>
                <a:lnTo>
                  <a:pt x="1289334" y="1084808"/>
                </a:lnTo>
                <a:lnTo>
                  <a:pt x="0" y="10848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2548" t="-47420" r="-103463" b="-79440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494590" y="349976"/>
            <a:ext cx="7519837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59"/>
              </a:lnSpc>
            </a:pPr>
            <a:r>
              <a:rPr lang="en-US" sz="8499" spc="-696">
                <a:solidFill>
                  <a:srgbClr val="008D00"/>
                </a:solidFill>
                <a:latin typeface="Public Sans"/>
              </a:rPr>
              <a:t>As-is process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27F4ED1F-20E7-1490-5240-5DCF7D1260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2049" y="1334290"/>
            <a:ext cx="14929502" cy="74764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2A34EAF-B710-2B57-FD6B-298685B9F74C}"/>
              </a:ext>
            </a:extLst>
          </p:cNvPr>
          <p:cNvSpPr/>
          <p:nvPr/>
        </p:nvSpPr>
        <p:spPr>
          <a:xfrm>
            <a:off x="0" y="1"/>
            <a:ext cx="18219634" cy="10286999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76957A-2ECD-22D0-1266-397644F51D63}"/>
              </a:ext>
            </a:extLst>
          </p:cNvPr>
          <p:cNvSpPr txBox="1"/>
          <p:nvPr/>
        </p:nvSpPr>
        <p:spPr>
          <a:xfrm>
            <a:off x="3871244" y="94004"/>
            <a:ext cx="9913121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8500">
                <a:solidFill>
                  <a:srgbClr val="008D00"/>
                </a:solidFill>
                <a:latin typeface="Public Sans" panose="020B0604020202020204" charset="0"/>
              </a:rPr>
              <a:t>To-be process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A7238A-7BA9-9E53-E914-AA7FCE315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346" y="1759743"/>
            <a:ext cx="13775820" cy="792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920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8059400" y="20995"/>
            <a:ext cx="228600" cy="10266006"/>
            <a:chOff x="0" y="0"/>
            <a:chExt cx="87993" cy="33620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7993" cy="3362084"/>
            </a:xfrm>
            <a:custGeom>
              <a:avLst/>
              <a:gdLst/>
              <a:ahLst/>
              <a:cxnLst/>
              <a:rect l="l" t="t" r="r" b="b"/>
              <a:pathLst>
                <a:path w="87993" h="3362084">
                  <a:moveTo>
                    <a:pt x="43996" y="0"/>
                  </a:moveTo>
                  <a:lnTo>
                    <a:pt x="43996" y="0"/>
                  </a:lnTo>
                  <a:cubicBezTo>
                    <a:pt x="68295" y="0"/>
                    <a:pt x="87993" y="19698"/>
                    <a:pt x="87993" y="43996"/>
                  </a:cubicBezTo>
                  <a:lnTo>
                    <a:pt x="87993" y="3318088"/>
                  </a:lnTo>
                  <a:cubicBezTo>
                    <a:pt x="87993" y="3342386"/>
                    <a:pt x="68295" y="3362084"/>
                    <a:pt x="43996" y="3362084"/>
                  </a:cubicBezTo>
                  <a:lnTo>
                    <a:pt x="43996" y="3362084"/>
                  </a:lnTo>
                  <a:cubicBezTo>
                    <a:pt x="19698" y="3362084"/>
                    <a:pt x="0" y="3342386"/>
                    <a:pt x="0" y="3318088"/>
                  </a:cubicBezTo>
                  <a:lnTo>
                    <a:pt x="0" y="43996"/>
                  </a:lnTo>
                  <a:cubicBezTo>
                    <a:pt x="0" y="19698"/>
                    <a:pt x="19698" y="0"/>
                    <a:pt x="43996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87993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3">
            <a:extLst>
              <a:ext uri="{FF2B5EF4-FFF2-40B4-BE49-F238E27FC236}">
                <a16:creationId xmlns:a16="http://schemas.microsoft.com/office/drawing/2014/main" id="{51B1A943-5C6D-34F6-4706-173D8CDAF058}"/>
              </a:ext>
            </a:extLst>
          </p:cNvPr>
          <p:cNvSpPr txBox="1"/>
          <p:nvPr/>
        </p:nvSpPr>
        <p:spPr>
          <a:xfrm>
            <a:off x="2092036" y="190500"/>
            <a:ext cx="13037128" cy="10515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</a:rPr>
              <a:t>Major Risks And Mitigations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7508202B-2F99-BC91-759C-EE2F7DCA7633}"/>
              </a:ext>
            </a:extLst>
          </p:cNvPr>
          <p:cNvSpPr txBox="1"/>
          <p:nvPr/>
        </p:nvSpPr>
        <p:spPr>
          <a:xfrm>
            <a:off x="1946196" y="1677411"/>
            <a:ext cx="14395608" cy="725766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25"/>
              </a:lnSpc>
            </a:pPr>
            <a:endParaRPr/>
          </a:p>
        </p:txBody>
      </p:sp>
      <p:grpSp>
        <p:nvGrpSpPr>
          <p:cNvPr id="25" name="Group 3">
            <a:extLst>
              <a:ext uri="{FF2B5EF4-FFF2-40B4-BE49-F238E27FC236}">
                <a16:creationId xmlns:a16="http://schemas.microsoft.com/office/drawing/2014/main" id="{E8FF3C5A-CDA2-4C0F-035D-2555674A980F}"/>
              </a:ext>
            </a:extLst>
          </p:cNvPr>
          <p:cNvGrpSpPr/>
          <p:nvPr/>
        </p:nvGrpSpPr>
        <p:grpSpPr>
          <a:xfrm>
            <a:off x="1946196" y="1351924"/>
            <a:ext cx="14395608" cy="7583154"/>
            <a:chOff x="0" y="0"/>
            <a:chExt cx="3791436" cy="1997209"/>
          </a:xfrm>
        </p:grpSpPr>
        <p:sp>
          <p:nvSpPr>
            <p:cNvPr id="26" name="Freeform 4">
              <a:extLst>
                <a:ext uri="{FF2B5EF4-FFF2-40B4-BE49-F238E27FC236}">
                  <a16:creationId xmlns:a16="http://schemas.microsoft.com/office/drawing/2014/main" id="{C40F4BB0-374F-8E63-EB62-4B378308B99E}"/>
                </a:ext>
              </a:extLst>
            </p:cNvPr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CA" sz="3200" b="1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</a:t>
              </a:r>
              <a:r>
                <a:rPr lang="en-CA" sz="3000" b="1">
                  <a:solidFill>
                    <a:schemeClr val="bg1"/>
                  </a:solidFill>
                  <a:effectLst/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Regulatory Compliance:</a:t>
              </a:r>
              <a:endParaRPr lang="en-US" sz="3000">
                <a:solidFill>
                  <a:schemeClr val="bg1"/>
                </a:solidFill>
                <a:effectLst/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28600" marR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3000" kern="100">
                  <a:solidFill>
                    <a:schemeClr val="bg1"/>
                  </a:solidFill>
                  <a:effectLst/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Risk: Legal consequences and reputational damage from non-compliance.</a:t>
              </a:r>
            </a:p>
            <a:p>
              <a:pPr marL="228600" marR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3000" kern="100">
                  <a:solidFill>
                    <a:schemeClr val="bg1"/>
                  </a:solidFill>
                  <a:effectLst/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Mitigation: Stay informed, adapt processes to regulations, engage legal experts, and implement compliance monitoring.</a:t>
              </a:r>
              <a:endParaRPr lang="en-US" sz="3000" kern="100">
                <a:solidFill>
                  <a:schemeClr val="bg1"/>
                </a:solidFill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28600" marR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CA" sz="3000" b="1">
                  <a:solidFill>
                    <a:schemeClr val="bg1"/>
                  </a:solidFill>
                  <a:effectLst/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Operational Risks:</a:t>
              </a:r>
              <a:endParaRPr lang="en-US" sz="3000">
                <a:solidFill>
                  <a:schemeClr val="bg1"/>
                </a:solidFill>
                <a:effectLst/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28600" marR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3000" kern="100">
                  <a:solidFill>
                    <a:schemeClr val="bg1"/>
                  </a:solidFill>
                  <a:effectLst/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Risk: Disruption due to technical failures or system downtimes.</a:t>
              </a:r>
            </a:p>
            <a:p>
              <a:pPr marL="228600" marR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3000" kern="100">
                  <a:solidFill>
                    <a:schemeClr val="bg1"/>
                  </a:solidFill>
                  <a:effectLst/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Mitigation: Implement redundancy, conduct regular testing and maintenance, and have a comprehensive business continuity plan.</a:t>
              </a:r>
            </a:p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CA" sz="3000" b="1">
                  <a:solidFill>
                    <a:schemeClr val="bg1"/>
                  </a:solidFill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  </a:t>
              </a:r>
              <a:r>
                <a:rPr lang="en-CA" sz="3000" b="1">
                  <a:solidFill>
                    <a:schemeClr val="bg1"/>
                  </a:solidFill>
                  <a:effectLst/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Data Quality and Bias:</a:t>
              </a:r>
              <a:endParaRPr lang="en-US" sz="3000">
                <a:solidFill>
                  <a:schemeClr val="bg1"/>
                </a:solidFill>
                <a:effectLst/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228600" marR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3000" kern="100">
                  <a:solidFill>
                    <a:schemeClr val="bg1"/>
                  </a:solidFill>
                  <a:effectLst/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Risk: Inaccurate outcomes due to biased or poor-quality training data.</a:t>
              </a:r>
            </a:p>
            <a:p>
              <a:pPr marL="228600" marR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3000" kern="100">
                  <a:solidFill>
                    <a:schemeClr val="bg1"/>
                  </a:solidFill>
                  <a:effectLst/>
                  <a:latin typeface="Public Sans" panose="020B0604020202020204" charset="0"/>
                  <a:ea typeface="Calibri" panose="020F0502020204030204" pitchFamily="34" charset="0"/>
                  <a:cs typeface="Times New Roman" panose="02020603050405020304" pitchFamily="18" charset="0"/>
                </a:rPr>
                <a:t>Mitigation: Regularly audit and cleanse data, implement bias detection, and ensure diverse representation in training data.</a:t>
              </a:r>
            </a:p>
            <a:p>
              <a:endParaRPr lang="en-US"/>
            </a:p>
          </p:txBody>
        </p:sp>
        <p:sp>
          <p:nvSpPr>
            <p:cNvPr id="27" name="TextBox 5">
              <a:extLst>
                <a:ext uri="{FF2B5EF4-FFF2-40B4-BE49-F238E27FC236}">
                  <a16:creationId xmlns:a16="http://schemas.microsoft.com/office/drawing/2014/main" id="{35AD0025-AC0F-4734-B504-ACE6968A0E28}"/>
                </a:ext>
              </a:extLst>
            </p:cNvPr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8059400" y="20995"/>
            <a:ext cx="228600" cy="10266006"/>
            <a:chOff x="0" y="0"/>
            <a:chExt cx="87993" cy="33620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7993" cy="3362084"/>
            </a:xfrm>
            <a:custGeom>
              <a:avLst/>
              <a:gdLst/>
              <a:ahLst/>
              <a:cxnLst/>
              <a:rect l="l" t="t" r="r" b="b"/>
              <a:pathLst>
                <a:path w="87993" h="3362084">
                  <a:moveTo>
                    <a:pt x="43996" y="0"/>
                  </a:moveTo>
                  <a:lnTo>
                    <a:pt x="43996" y="0"/>
                  </a:lnTo>
                  <a:cubicBezTo>
                    <a:pt x="68295" y="0"/>
                    <a:pt x="87993" y="19698"/>
                    <a:pt x="87993" y="43996"/>
                  </a:cubicBezTo>
                  <a:lnTo>
                    <a:pt x="87993" y="3318088"/>
                  </a:lnTo>
                  <a:cubicBezTo>
                    <a:pt x="87993" y="3342386"/>
                    <a:pt x="68295" y="3362084"/>
                    <a:pt x="43996" y="3362084"/>
                  </a:cubicBezTo>
                  <a:lnTo>
                    <a:pt x="43996" y="3362084"/>
                  </a:lnTo>
                  <a:cubicBezTo>
                    <a:pt x="19698" y="3362084"/>
                    <a:pt x="0" y="3342386"/>
                    <a:pt x="0" y="3318088"/>
                  </a:cubicBezTo>
                  <a:lnTo>
                    <a:pt x="0" y="43996"/>
                  </a:lnTo>
                  <a:cubicBezTo>
                    <a:pt x="0" y="19698"/>
                    <a:pt x="19698" y="0"/>
                    <a:pt x="43996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87993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3">
            <a:extLst>
              <a:ext uri="{FF2B5EF4-FFF2-40B4-BE49-F238E27FC236}">
                <a16:creationId xmlns:a16="http://schemas.microsoft.com/office/drawing/2014/main" id="{51B1A943-5C6D-34F6-4706-173D8CDAF058}"/>
              </a:ext>
            </a:extLst>
          </p:cNvPr>
          <p:cNvSpPr txBox="1"/>
          <p:nvPr/>
        </p:nvSpPr>
        <p:spPr>
          <a:xfrm>
            <a:off x="733555" y="190500"/>
            <a:ext cx="15845763" cy="983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6600" spc="-696">
                <a:solidFill>
                  <a:srgbClr val="3A855D"/>
                </a:solidFill>
                <a:latin typeface="Public Sans"/>
              </a:rPr>
              <a:t>Database Design And Elements Requirements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7508202B-2F99-BC91-759C-EE2F7DCA7633}"/>
              </a:ext>
            </a:extLst>
          </p:cNvPr>
          <p:cNvSpPr txBox="1"/>
          <p:nvPr/>
        </p:nvSpPr>
        <p:spPr>
          <a:xfrm>
            <a:off x="1946196" y="1677411"/>
            <a:ext cx="14395608" cy="725766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25"/>
              </a:lnSpc>
            </a:pPr>
            <a:endParaRPr/>
          </a:p>
        </p:txBody>
      </p:sp>
      <p:grpSp>
        <p:nvGrpSpPr>
          <p:cNvPr id="25" name="Group 3">
            <a:extLst>
              <a:ext uri="{FF2B5EF4-FFF2-40B4-BE49-F238E27FC236}">
                <a16:creationId xmlns:a16="http://schemas.microsoft.com/office/drawing/2014/main" id="{E8FF3C5A-CDA2-4C0F-035D-2555674A980F}"/>
              </a:ext>
            </a:extLst>
          </p:cNvPr>
          <p:cNvGrpSpPr/>
          <p:nvPr/>
        </p:nvGrpSpPr>
        <p:grpSpPr>
          <a:xfrm>
            <a:off x="1708682" y="1472759"/>
            <a:ext cx="14633122" cy="7462319"/>
            <a:chOff x="-62555" y="31825"/>
            <a:chExt cx="3853991" cy="1965384"/>
          </a:xfrm>
        </p:grpSpPr>
        <p:sp>
          <p:nvSpPr>
            <p:cNvPr id="26" name="Freeform 4">
              <a:extLst>
                <a:ext uri="{FF2B5EF4-FFF2-40B4-BE49-F238E27FC236}">
                  <a16:creationId xmlns:a16="http://schemas.microsoft.com/office/drawing/2014/main" id="{C40F4BB0-374F-8E63-EB62-4B378308B99E}"/>
                </a:ext>
              </a:extLst>
            </p:cNvPr>
            <p:cNvSpPr/>
            <p:nvPr/>
          </p:nvSpPr>
          <p:spPr>
            <a:xfrm>
              <a:off x="-62555" y="31825"/>
              <a:ext cx="3791436" cy="1911484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5">
              <a:extLst>
                <a:ext uri="{FF2B5EF4-FFF2-40B4-BE49-F238E27FC236}">
                  <a16:creationId xmlns:a16="http://schemas.microsoft.com/office/drawing/2014/main" id="{35AD0025-AC0F-4734-B504-ACE6968A0E28}"/>
                </a:ext>
              </a:extLst>
            </p:cNvPr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BAB4BA8-F745-A176-ADE4-D919DBB8F6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017181"/>
              </p:ext>
            </p:extLst>
          </p:nvPr>
        </p:nvGraphicFramePr>
        <p:xfrm>
          <a:off x="1708681" y="1472239"/>
          <a:ext cx="14395609" cy="7334341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3304984">
                  <a:extLst>
                    <a:ext uri="{9D8B030D-6E8A-4147-A177-3AD203B41FA5}">
                      <a16:colId xmlns:a16="http://schemas.microsoft.com/office/drawing/2014/main" val="3577056260"/>
                    </a:ext>
                  </a:extLst>
                </a:gridCol>
                <a:gridCol w="11090625">
                  <a:extLst>
                    <a:ext uri="{9D8B030D-6E8A-4147-A177-3AD203B41FA5}">
                      <a16:colId xmlns:a16="http://schemas.microsoft.com/office/drawing/2014/main" val="445560790"/>
                    </a:ext>
                  </a:extLst>
                </a:gridCol>
              </a:tblGrid>
              <a:tr h="7087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Table Name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Description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38146643"/>
                  </a:ext>
                </a:extLst>
              </a:tr>
              <a:tr h="7087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Customer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This table holds up all the customer information including the contact details and SIN number.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29809077"/>
                  </a:ext>
                </a:extLst>
              </a:tr>
              <a:tr h="7087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Accounts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This table gives the details about the type of account and status of the account i.e. Active / Inactive.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96715190"/>
                  </a:ext>
                </a:extLst>
              </a:tr>
              <a:tr h="7087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Transactions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This table investigates the transaction details of the customer and the source of the transaction.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28438391"/>
                  </a:ext>
                </a:extLst>
              </a:tr>
              <a:tr h="7087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Users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This table will help in identifying different roles of the user and to implement authorization levels or access.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19520502"/>
                  </a:ext>
                </a:extLst>
              </a:tr>
              <a:tr h="7087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Alerts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Alert table is used to identify the type, severity, and the priority of the threat alert to deal with a suspicious activity.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95404039"/>
                  </a:ext>
                </a:extLst>
              </a:tr>
              <a:tr h="7087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Investigation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The investigation table is used to cross check the suspicious activity against the policies to identify the investigation status. 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34015356"/>
                  </a:ext>
                </a:extLst>
              </a:tr>
              <a:tr h="87855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Customer Alerts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CustomerAlerts table is a reference table that stores the primary keys of the customer table, transaction table and alert table so that these accounts can be monitored regularly for any suspicious activity.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48192053"/>
                  </a:ext>
                </a:extLst>
              </a:tr>
              <a:tr h="7087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Policies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The policies table has all the policies and regulation to be covered under money laundering activities according to the U.S and Canadian government.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59167598"/>
                  </a:ext>
                </a:extLst>
              </a:tr>
              <a:tr h="7087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Risk Assessment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000" kern="0">
                          <a:effectLst/>
                          <a:latin typeface="Public Sans" panose="020B0604020202020204" charset="0"/>
                        </a:rPr>
                        <a:t>The risk assessment table will calculate the risk score based with the help of alert severity and priority.</a:t>
                      </a:r>
                      <a:endParaRPr lang="en-US" sz="2000" kern="100">
                        <a:effectLst/>
                        <a:latin typeface="Public Sans" panose="020B060402020202020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100000">
                          <a:srgbClr val="008D00">
                            <a:tint val="66000"/>
                            <a:satMod val="160000"/>
                          </a:srgbClr>
                        </a:gs>
                        <a:gs pos="50000">
                          <a:srgbClr val="008D00">
                            <a:tint val="44500"/>
                            <a:satMod val="160000"/>
                          </a:srgbClr>
                        </a:gs>
                        <a:gs pos="0">
                          <a:srgbClr val="008D00">
                            <a:tint val="23500"/>
                            <a:satMod val="160000"/>
                          </a:srgbClr>
                        </a:gs>
                      </a:gsLst>
                      <a:path path="circle">
                        <a:fillToRect l="50000" t="50000" r="50000" b="50000"/>
                      </a:path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737921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6294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6477AC3-2995-9766-C865-F0A1E979AB9C}"/>
              </a:ext>
            </a:extLst>
          </p:cNvPr>
          <p:cNvSpPr/>
          <p:nvPr/>
        </p:nvSpPr>
        <p:spPr>
          <a:xfrm>
            <a:off x="0" y="88724"/>
            <a:ext cx="18288000" cy="10340142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r>
              <a:rPr lang="en-CA" b="0" i="0">
                <a:solidFill>
                  <a:srgbClr val="000000"/>
                </a:solidFill>
                <a:effectLst/>
                <a:latin typeface="Times"/>
              </a:rPr>
              <a:t> </a:t>
            </a:r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3B5359B-0C25-12AD-5630-B42BB872DF3A}"/>
              </a:ext>
            </a:extLst>
          </p:cNvPr>
          <p:cNvGrpSpPr/>
          <p:nvPr/>
        </p:nvGrpSpPr>
        <p:grpSpPr>
          <a:xfrm>
            <a:off x="585496" y="-36365"/>
            <a:ext cx="16888408" cy="1127467"/>
            <a:chOff x="0" y="0"/>
            <a:chExt cx="19194144" cy="1717039"/>
          </a:xfrm>
        </p:grpSpPr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739869CF-D919-EEDB-0FD3-B5DCBC7180E1}"/>
                </a:ext>
              </a:extLst>
            </p:cNvPr>
            <p:cNvGrpSpPr/>
            <p:nvPr/>
          </p:nvGrpSpPr>
          <p:grpSpPr>
            <a:xfrm>
              <a:off x="0" y="0"/>
              <a:ext cx="19194144" cy="1717039"/>
              <a:chOff x="0" y="0"/>
              <a:chExt cx="3791436" cy="339168"/>
            </a:xfrm>
          </p:grpSpPr>
          <p:sp>
            <p:nvSpPr>
              <p:cNvPr id="6" name="Freeform 5">
                <a:extLst>
                  <a:ext uri="{FF2B5EF4-FFF2-40B4-BE49-F238E27FC236}">
                    <a16:creationId xmlns:a16="http://schemas.microsoft.com/office/drawing/2014/main" id="{03B4DE53-158B-C992-2326-FB6BC71BD031}"/>
                  </a:ext>
                </a:extLst>
              </p:cNvPr>
              <p:cNvSpPr/>
              <p:nvPr/>
            </p:nvSpPr>
            <p:spPr>
              <a:xfrm>
                <a:off x="0" y="0"/>
                <a:ext cx="3791436" cy="339168"/>
              </a:xfrm>
              <a:custGeom>
                <a:avLst/>
                <a:gdLst/>
                <a:ahLst/>
                <a:cxnLst/>
                <a:rect l="l" t="t" r="r" b="b"/>
                <a:pathLst>
                  <a:path w="3791436" h="339168">
                    <a:moveTo>
                      <a:pt x="8067" y="0"/>
                    </a:moveTo>
                    <a:lnTo>
                      <a:pt x="3783369" y="0"/>
                    </a:lnTo>
                    <a:cubicBezTo>
                      <a:pt x="3785508" y="0"/>
                      <a:pt x="3787560" y="850"/>
                      <a:pt x="3789073" y="2363"/>
                    </a:cubicBezTo>
                    <a:cubicBezTo>
                      <a:pt x="3790586" y="3876"/>
                      <a:pt x="3791436" y="5927"/>
                      <a:pt x="3791436" y="8067"/>
                    </a:cubicBezTo>
                    <a:lnTo>
                      <a:pt x="3791436" y="331101"/>
                    </a:lnTo>
                    <a:cubicBezTo>
                      <a:pt x="3791436" y="333241"/>
                      <a:pt x="3790586" y="335293"/>
                      <a:pt x="3789073" y="336805"/>
                    </a:cubicBezTo>
                    <a:cubicBezTo>
                      <a:pt x="3787560" y="338318"/>
                      <a:pt x="3785508" y="339168"/>
                      <a:pt x="3783369" y="339168"/>
                    </a:cubicBezTo>
                    <a:lnTo>
                      <a:pt x="8067" y="339168"/>
                    </a:lnTo>
                    <a:cubicBezTo>
                      <a:pt x="5927" y="339168"/>
                      <a:pt x="3876" y="338318"/>
                      <a:pt x="2363" y="336805"/>
                    </a:cubicBezTo>
                    <a:cubicBezTo>
                      <a:pt x="850" y="335293"/>
                      <a:pt x="0" y="333241"/>
                      <a:pt x="0" y="331101"/>
                    </a:cubicBezTo>
                    <a:lnTo>
                      <a:pt x="0" y="8067"/>
                    </a:lnTo>
                    <a:cubicBezTo>
                      <a:pt x="0" y="5927"/>
                      <a:pt x="850" y="3876"/>
                      <a:pt x="2363" y="2363"/>
                    </a:cubicBezTo>
                    <a:cubicBezTo>
                      <a:pt x="3876" y="850"/>
                      <a:pt x="5927" y="0"/>
                      <a:pt x="8067" y="0"/>
                    </a:cubicBezTo>
                    <a:close/>
                  </a:path>
                </a:pathLst>
              </a:custGeom>
              <a:solidFill>
                <a:srgbClr val="008D00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434CBAF-65BC-F8EF-D489-3C979FEB1AC8}"/>
                  </a:ext>
                </a:extLst>
              </p:cNvPr>
              <p:cNvSpPr txBox="1"/>
              <p:nvPr/>
            </p:nvSpPr>
            <p:spPr>
              <a:xfrm>
                <a:off x="0" y="85725"/>
                <a:ext cx="3791436" cy="253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25"/>
                  </a:lnSpc>
                </a:pPr>
                <a:endParaRPr/>
              </a:p>
            </p:txBody>
          </p:sp>
        </p:grpSp>
        <p:sp>
          <p:nvSpPr>
            <p:cNvPr id="5" name="TextBox 7">
              <a:extLst>
                <a:ext uri="{FF2B5EF4-FFF2-40B4-BE49-F238E27FC236}">
                  <a16:creationId xmlns:a16="http://schemas.microsoft.com/office/drawing/2014/main" id="{F3D082BA-3039-137D-680B-E3A281280A76}"/>
                </a:ext>
              </a:extLst>
            </p:cNvPr>
            <p:cNvSpPr txBox="1"/>
            <p:nvPr/>
          </p:nvSpPr>
          <p:spPr>
            <a:xfrm>
              <a:off x="2512288" y="190500"/>
              <a:ext cx="14169568" cy="14020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159"/>
                </a:lnSpc>
              </a:pPr>
              <a:r>
                <a:rPr lang="en-US" sz="8499" spc="-696">
                  <a:solidFill>
                    <a:srgbClr val="F1F0EC"/>
                  </a:solidFill>
                  <a:latin typeface="Public Sans"/>
                </a:rPr>
                <a:t>Test Strategy</a:t>
              </a:r>
            </a:p>
          </p:txBody>
        </p:sp>
      </p:grpSp>
      <p:grpSp>
        <p:nvGrpSpPr>
          <p:cNvPr id="28" name="Group 8">
            <a:extLst>
              <a:ext uri="{FF2B5EF4-FFF2-40B4-BE49-F238E27FC236}">
                <a16:creationId xmlns:a16="http://schemas.microsoft.com/office/drawing/2014/main" id="{0D798806-E927-C268-8A55-DFB6B95F943F}"/>
              </a:ext>
            </a:extLst>
          </p:cNvPr>
          <p:cNvGrpSpPr/>
          <p:nvPr/>
        </p:nvGrpSpPr>
        <p:grpSpPr>
          <a:xfrm>
            <a:off x="419345" y="8935598"/>
            <a:ext cx="17449309" cy="1351402"/>
            <a:chOff x="0" y="0"/>
            <a:chExt cx="23265745" cy="1801870"/>
          </a:xfrm>
        </p:grpSpPr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4EEFDCE0-FC8D-0688-E752-796A7F4D8994}"/>
                </a:ext>
              </a:extLst>
            </p:cNvPr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6DBD74A1-670B-EAC4-66FA-6BCBE1032E21}"/>
                </a:ext>
              </a:extLst>
            </p:cNvPr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2" name="Freeform 31">
            <a:extLst>
              <a:ext uri="{FF2B5EF4-FFF2-40B4-BE49-F238E27FC236}">
                <a16:creationId xmlns:a16="http://schemas.microsoft.com/office/drawing/2014/main" id="{2417E2C9-EC3B-BD9A-EC22-E002C1523E4F}"/>
              </a:ext>
            </a:extLst>
          </p:cNvPr>
          <p:cNvSpPr/>
          <p:nvPr/>
        </p:nvSpPr>
        <p:spPr>
          <a:xfrm>
            <a:off x="9144000" y="1688558"/>
            <a:ext cx="6974634" cy="2541991"/>
          </a:xfrm>
          <a:custGeom>
            <a:avLst/>
            <a:gdLst/>
            <a:ahLst/>
            <a:cxnLst/>
            <a:rect l="l" t="t" r="r" b="b"/>
            <a:pathLst>
              <a:path w="3791436" h="339168">
                <a:moveTo>
                  <a:pt x="8067" y="0"/>
                </a:moveTo>
                <a:lnTo>
                  <a:pt x="3783369" y="0"/>
                </a:lnTo>
                <a:cubicBezTo>
                  <a:pt x="3785508" y="0"/>
                  <a:pt x="3787560" y="850"/>
                  <a:pt x="3789073" y="2363"/>
                </a:cubicBezTo>
                <a:cubicBezTo>
                  <a:pt x="3790586" y="3876"/>
                  <a:pt x="3791436" y="5927"/>
                  <a:pt x="3791436" y="8067"/>
                </a:cubicBezTo>
                <a:lnTo>
                  <a:pt x="3791436" y="331101"/>
                </a:lnTo>
                <a:cubicBezTo>
                  <a:pt x="3791436" y="333241"/>
                  <a:pt x="3790586" y="335293"/>
                  <a:pt x="3789073" y="336805"/>
                </a:cubicBezTo>
                <a:cubicBezTo>
                  <a:pt x="3787560" y="338318"/>
                  <a:pt x="3785508" y="339168"/>
                  <a:pt x="3783369" y="339168"/>
                </a:cubicBezTo>
                <a:lnTo>
                  <a:pt x="8067" y="339168"/>
                </a:lnTo>
                <a:cubicBezTo>
                  <a:pt x="5927" y="339168"/>
                  <a:pt x="3876" y="338318"/>
                  <a:pt x="2363" y="336805"/>
                </a:cubicBezTo>
                <a:cubicBezTo>
                  <a:pt x="850" y="335293"/>
                  <a:pt x="0" y="333241"/>
                  <a:pt x="0" y="331101"/>
                </a:cubicBezTo>
                <a:lnTo>
                  <a:pt x="0" y="8067"/>
                </a:lnTo>
                <a:cubicBezTo>
                  <a:pt x="0" y="5927"/>
                  <a:pt x="850" y="3876"/>
                  <a:pt x="2363" y="2363"/>
                </a:cubicBezTo>
                <a:cubicBezTo>
                  <a:pt x="3876" y="850"/>
                  <a:pt x="5927" y="0"/>
                  <a:pt x="8067" y="0"/>
                </a:cubicBezTo>
                <a:close/>
              </a:path>
            </a:pathLst>
          </a:custGeom>
          <a:solidFill>
            <a:srgbClr val="008D00"/>
          </a:solidFill>
        </p:spPr>
        <p:txBody>
          <a:bodyPr/>
          <a:lstStyle/>
          <a:p>
            <a:pPr lvl="0" algn="ctr"/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Types of Testing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Unit Testing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Integration Testing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System Testing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Smoke Test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Load Test/ Performance Testing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Security Test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Scalability Test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User Acceptance Testing</a:t>
            </a:r>
          </a:p>
          <a:p>
            <a:endParaRPr lang="en-US"/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E05CD86D-17A0-D064-C34F-D53D3F6CB710}"/>
              </a:ext>
            </a:extLst>
          </p:cNvPr>
          <p:cNvSpPr/>
          <p:nvPr/>
        </p:nvSpPr>
        <p:spPr>
          <a:xfrm>
            <a:off x="1343607" y="5312077"/>
            <a:ext cx="6974634" cy="2541991"/>
          </a:xfrm>
          <a:custGeom>
            <a:avLst/>
            <a:gdLst/>
            <a:ahLst/>
            <a:cxnLst/>
            <a:rect l="l" t="t" r="r" b="b"/>
            <a:pathLst>
              <a:path w="3791436" h="339168">
                <a:moveTo>
                  <a:pt x="8067" y="0"/>
                </a:moveTo>
                <a:lnTo>
                  <a:pt x="3783369" y="0"/>
                </a:lnTo>
                <a:cubicBezTo>
                  <a:pt x="3785508" y="0"/>
                  <a:pt x="3787560" y="850"/>
                  <a:pt x="3789073" y="2363"/>
                </a:cubicBezTo>
                <a:cubicBezTo>
                  <a:pt x="3790586" y="3876"/>
                  <a:pt x="3791436" y="5927"/>
                  <a:pt x="3791436" y="8067"/>
                </a:cubicBezTo>
                <a:lnTo>
                  <a:pt x="3791436" y="331101"/>
                </a:lnTo>
                <a:cubicBezTo>
                  <a:pt x="3791436" y="333241"/>
                  <a:pt x="3790586" y="335293"/>
                  <a:pt x="3789073" y="336805"/>
                </a:cubicBezTo>
                <a:cubicBezTo>
                  <a:pt x="3787560" y="338318"/>
                  <a:pt x="3785508" y="339168"/>
                  <a:pt x="3783369" y="339168"/>
                </a:cubicBezTo>
                <a:lnTo>
                  <a:pt x="8067" y="339168"/>
                </a:lnTo>
                <a:cubicBezTo>
                  <a:pt x="5927" y="339168"/>
                  <a:pt x="3876" y="338318"/>
                  <a:pt x="2363" y="336805"/>
                </a:cubicBezTo>
                <a:cubicBezTo>
                  <a:pt x="850" y="335293"/>
                  <a:pt x="0" y="333241"/>
                  <a:pt x="0" y="331101"/>
                </a:cubicBezTo>
                <a:lnTo>
                  <a:pt x="0" y="8067"/>
                </a:lnTo>
                <a:cubicBezTo>
                  <a:pt x="0" y="5927"/>
                  <a:pt x="850" y="3876"/>
                  <a:pt x="2363" y="2363"/>
                </a:cubicBezTo>
                <a:cubicBezTo>
                  <a:pt x="3876" y="850"/>
                  <a:pt x="5927" y="0"/>
                  <a:pt x="8067" y="0"/>
                </a:cubicBezTo>
                <a:close/>
              </a:path>
            </a:pathLst>
          </a:custGeom>
          <a:solidFill>
            <a:srgbClr val="008D00"/>
          </a:solidFill>
        </p:spPr>
        <p:txBody>
          <a:bodyPr/>
          <a:lstStyle/>
          <a:p>
            <a:pPr lvl="0" algn="ctr"/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Test </a:t>
            </a:r>
            <a:r>
              <a:rPr lang="en-US" sz="1800" b="1">
                <a:solidFill>
                  <a:schemeClr val="bg1"/>
                </a:solidFill>
                <a:effectLst/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Environment</a:t>
            </a:r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</a:rPr>
              <a:t> </a:t>
            </a:r>
            <a:endParaRPr lang="en-CA" sz="1800" b="1">
              <a:solidFill>
                <a:schemeClr val="bg1"/>
              </a:solidFill>
              <a:effectLst/>
              <a:latin typeface="Public Sans" panose="020B0604020202020204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Functional Testing: SIT (System integration testing) environment.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Performance Testing: Pre-production environment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Security Testing: Pre-production environment</a:t>
            </a: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"/>
            </a:pPr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UAT Testing: Production environment</a:t>
            </a:r>
          </a:p>
        </p:txBody>
      </p:sp>
      <p:sp>
        <p:nvSpPr>
          <p:cNvPr id="34" name="Freeform 33">
            <a:extLst>
              <a:ext uri="{FF2B5EF4-FFF2-40B4-BE49-F238E27FC236}">
                <a16:creationId xmlns:a16="http://schemas.microsoft.com/office/drawing/2014/main" id="{14486A52-82C8-7E96-29F9-F5899EDD6DF4}"/>
              </a:ext>
            </a:extLst>
          </p:cNvPr>
          <p:cNvSpPr/>
          <p:nvPr/>
        </p:nvSpPr>
        <p:spPr>
          <a:xfrm>
            <a:off x="9117009" y="5312076"/>
            <a:ext cx="7028616" cy="2541991"/>
          </a:xfrm>
          <a:custGeom>
            <a:avLst/>
            <a:gdLst/>
            <a:ahLst/>
            <a:cxnLst/>
            <a:rect l="l" t="t" r="r" b="b"/>
            <a:pathLst>
              <a:path w="3791436" h="339168">
                <a:moveTo>
                  <a:pt x="8067" y="0"/>
                </a:moveTo>
                <a:lnTo>
                  <a:pt x="3783369" y="0"/>
                </a:lnTo>
                <a:cubicBezTo>
                  <a:pt x="3785508" y="0"/>
                  <a:pt x="3787560" y="850"/>
                  <a:pt x="3789073" y="2363"/>
                </a:cubicBezTo>
                <a:cubicBezTo>
                  <a:pt x="3790586" y="3876"/>
                  <a:pt x="3791436" y="5927"/>
                  <a:pt x="3791436" y="8067"/>
                </a:cubicBezTo>
                <a:lnTo>
                  <a:pt x="3791436" y="331101"/>
                </a:lnTo>
                <a:cubicBezTo>
                  <a:pt x="3791436" y="333241"/>
                  <a:pt x="3790586" y="335293"/>
                  <a:pt x="3789073" y="336805"/>
                </a:cubicBezTo>
                <a:cubicBezTo>
                  <a:pt x="3787560" y="338318"/>
                  <a:pt x="3785508" y="339168"/>
                  <a:pt x="3783369" y="339168"/>
                </a:cubicBezTo>
                <a:lnTo>
                  <a:pt x="8067" y="339168"/>
                </a:lnTo>
                <a:cubicBezTo>
                  <a:pt x="5927" y="339168"/>
                  <a:pt x="3876" y="338318"/>
                  <a:pt x="2363" y="336805"/>
                </a:cubicBezTo>
                <a:cubicBezTo>
                  <a:pt x="850" y="335293"/>
                  <a:pt x="0" y="333241"/>
                  <a:pt x="0" y="331101"/>
                </a:cubicBezTo>
                <a:lnTo>
                  <a:pt x="0" y="8067"/>
                </a:lnTo>
                <a:cubicBezTo>
                  <a:pt x="0" y="5927"/>
                  <a:pt x="850" y="3876"/>
                  <a:pt x="2363" y="2363"/>
                </a:cubicBezTo>
                <a:cubicBezTo>
                  <a:pt x="3876" y="850"/>
                  <a:pt x="5927" y="0"/>
                  <a:pt x="8067" y="0"/>
                </a:cubicBezTo>
                <a:close/>
              </a:path>
            </a:pathLst>
          </a:custGeom>
          <a:solidFill>
            <a:srgbClr val="008D00"/>
          </a:solidFill>
        </p:spPr>
        <p:txBody>
          <a:bodyPr/>
          <a:lstStyle/>
          <a:p>
            <a:pPr lvl="0" algn="ctr"/>
            <a:r>
              <a:rPr lang="en-CA" sz="1800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Testing Tools</a:t>
            </a:r>
          </a:p>
          <a:p>
            <a:pPr marL="342900" indent="-342900" fontAlgn="ctr">
              <a:lnSpc>
                <a:spcPct val="150000"/>
              </a:lnSpc>
              <a:buFont typeface="Symbol" pitchFamily="2" charset="2"/>
              <a:buChar char=""/>
            </a:pPr>
            <a:r>
              <a:rPr lang="en-US" b="1">
                <a:solidFill>
                  <a:schemeClr val="bg1"/>
                </a:solidFill>
                <a:latin typeface="Public Sans" panose="020B0604020202020204" charset="0"/>
              </a:rPr>
              <a:t>Test management tool: Azure DevOps</a:t>
            </a:r>
            <a:endParaRPr lang="en-CA" b="1">
              <a:solidFill>
                <a:schemeClr val="bg1"/>
              </a:solidFill>
              <a:latin typeface="Public Sans" panose="020B0604020202020204" charset="0"/>
            </a:endParaRPr>
          </a:p>
          <a:p>
            <a:pPr marL="342900" indent="-342900" fontAlgn="ctr">
              <a:lnSpc>
                <a:spcPct val="150000"/>
              </a:lnSpc>
              <a:buFont typeface="Symbol" pitchFamily="2" charset="2"/>
              <a:buChar char=""/>
            </a:pPr>
            <a:r>
              <a:rPr lang="en-US" b="1">
                <a:solidFill>
                  <a:schemeClr val="bg1"/>
                </a:solidFill>
                <a:latin typeface="Public Sans" panose="020B0604020202020204" charset="0"/>
              </a:rPr>
              <a:t>Functional testing: Selenium</a:t>
            </a:r>
            <a:endParaRPr lang="en-CA" b="1">
              <a:solidFill>
                <a:schemeClr val="bg1"/>
              </a:solidFill>
              <a:latin typeface="Public Sans" panose="020B0604020202020204" charset="0"/>
            </a:endParaRPr>
          </a:p>
          <a:p>
            <a:pPr marL="342900" indent="-342900" fontAlgn="ctr">
              <a:lnSpc>
                <a:spcPct val="150000"/>
              </a:lnSpc>
              <a:buFont typeface="Symbol" pitchFamily="2" charset="2"/>
              <a:buChar char=""/>
            </a:pPr>
            <a:r>
              <a:rPr lang="en-US" b="1">
                <a:solidFill>
                  <a:schemeClr val="bg1"/>
                </a:solidFill>
                <a:latin typeface="Public Sans" panose="020B0604020202020204" charset="0"/>
              </a:rPr>
              <a:t>Non-functional testing: LoadRunner, HP Performance Center, Wireshark</a:t>
            </a:r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CC55FFEA-767F-0D3E-5FB2-7EF1A1C79C63}"/>
              </a:ext>
            </a:extLst>
          </p:cNvPr>
          <p:cNvSpPr/>
          <p:nvPr/>
        </p:nvSpPr>
        <p:spPr>
          <a:xfrm>
            <a:off x="1546953" y="1688557"/>
            <a:ext cx="6974634" cy="2541991"/>
          </a:xfrm>
          <a:custGeom>
            <a:avLst/>
            <a:gdLst/>
            <a:ahLst/>
            <a:cxnLst/>
            <a:rect l="l" t="t" r="r" b="b"/>
            <a:pathLst>
              <a:path w="3791436" h="339168">
                <a:moveTo>
                  <a:pt x="8067" y="0"/>
                </a:moveTo>
                <a:lnTo>
                  <a:pt x="3783369" y="0"/>
                </a:lnTo>
                <a:cubicBezTo>
                  <a:pt x="3785508" y="0"/>
                  <a:pt x="3787560" y="850"/>
                  <a:pt x="3789073" y="2363"/>
                </a:cubicBezTo>
                <a:cubicBezTo>
                  <a:pt x="3790586" y="3876"/>
                  <a:pt x="3791436" y="5927"/>
                  <a:pt x="3791436" y="8067"/>
                </a:cubicBezTo>
                <a:lnTo>
                  <a:pt x="3791436" y="331101"/>
                </a:lnTo>
                <a:cubicBezTo>
                  <a:pt x="3791436" y="333241"/>
                  <a:pt x="3790586" y="335293"/>
                  <a:pt x="3789073" y="336805"/>
                </a:cubicBezTo>
                <a:cubicBezTo>
                  <a:pt x="3787560" y="338318"/>
                  <a:pt x="3785508" y="339168"/>
                  <a:pt x="3783369" y="339168"/>
                </a:cubicBezTo>
                <a:lnTo>
                  <a:pt x="8067" y="339168"/>
                </a:lnTo>
                <a:cubicBezTo>
                  <a:pt x="5927" y="339168"/>
                  <a:pt x="3876" y="338318"/>
                  <a:pt x="2363" y="336805"/>
                </a:cubicBezTo>
                <a:cubicBezTo>
                  <a:pt x="850" y="335293"/>
                  <a:pt x="0" y="333241"/>
                  <a:pt x="0" y="331101"/>
                </a:cubicBezTo>
                <a:lnTo>
                  <a:pt x="0" y="8067"/>
                </a:lnTo>
                <a:cubicBezTo>
                  <a:pt x="0" y="5927"/>
                  <a:pt x="850" y="3876"/>
                  <a:pt x="2363" y="2363"/>
                </a:cubicBezTo>
                <a:cubicBezTo>
                  <a:pt x="3876" y="850"/>
                  <a:pt x="5927" y="0"/>
                  <a:pt x="8067" y="0"/>
                </a:cubicBezTo>
                <a:close/>
              </a:path>
            </a:pathLst>
          </a:custGeom>
          <a:solidFill>
            <a:srgbClr val="008D00"/>
          </a:solidFill>
        </p:spPr>
        <p:txBody>
          <a:bodyPr/>
          <a:lstStyle/>
          <a:p>
            <a:pPr lvl="0" algn="ctr"/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Testing Activities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Requirement Analysis (Functional &amp; Non-functional)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Test planning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Test Design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Test environment setup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Test executions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Defect reporting and tracking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Production deployment</a:t>
            </a:r>
          </a:p>
          <a:p>
            <a:pPr marL="342900" lvl="0" indent="-342900">
              <a:buFont typeface="Symbol" pitchFamily="2" charset="2"/>
              <a:buChar char=""/>
            </a:pPr>
            <a:r>
              <a:rPr lang="en-CA" b="1">
                <a:solidFill>
                  <a:schemeClr val="bg1"/>
                </a:solidFill>
                <a:effectLst/>
                <a:latin typeface="Public Sans" panose="020B0604020202020204" charset="0"/>
                <a:ea typeface="Times New Roman" panose="02020603050405020304" pitchFamily="18" charset="0"/>
              </a:rPr>
              <a:t>Test closure</a:t>
            </a:r>
          </a:p>
        </p:txBody>
      </p:sp>
    </p:spTree>
    <p:extLst>
      <p:ext uri="{BB962C8B-B14F-4D97-AF65-F5344CB8AC3E}">
        <p14:creationId xmlns:p14="http://schemas.microsoft.com/office/powerpoint/2010/main" val="377045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638257" y="1169492"/>
            <a:ext cx="8118599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59"/>
              </a:lnSpc>
            </a:pPr>
            <a:r>
              <a:rPr lang="en-US" sz="8499" spc="-696" dirty="0">
                <a:solidFill>
                  <a:srgbClr val="3A855D"/>
                </a:solidFill>
                <a:latin typeface="Public Sans"/>
              </a:rPr>
              <a:t>Conclusion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24449" y="2718092"/>
            <a:ext cx="13179136" cy="64125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08D00"/>
                </a:solidFill>
                <a:effectLst/>
                <a:latin typeface="Public Sans" panose="020B0604020202020204" charset="0"/>
              </a:rPr>
              <a:t>Implementing the Anti-Money Laundering (AML) project using AI will be a strategic and effective measure in enhancing the bank's ability to detect and prevent illicit financial activities.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600" b="0" i="0" dirty="0">
              <a:solidFill>
                <a:srgbClr val="008D00"/>
              </a:solidFill>
              <a:effectLst/>
              <a:latin typeface="Public Sans" panose="020B0604020202020204" charset="0"/>
            </a:endParaRP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600" b="0" i="0" dirty="0">
                <a:solidFill>
                  <a:srgbClr val="008D00"/>
                </a:solidFill>
                <a:effectLst/>
                <a:latin typeface="Public Sans" panose="020B0604020202020204" charset="0"/>
              </a:rPr>
              <a:t> Integrating artificial intelligence will significantly improve the efficiency, accuracy, and speed of identifying suspicious transactions and potential money laundering activities.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600" b="0" i="0" dirty="0">
              <a:solidFill>
                <a:srgbClr val="008D00"/>
              </a:solidFill>
              <a:effectLst/>
              <a:latin typeface="Public Sans" panose="020B0604020202020204" charset="0"/>
            </a:endParaRP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3600" u="none" spc="119" dirty="0">
                <a:solidFill>
                  <a:srgbClr val="008D00"/>
                </a:solidFill>
                <a:latin typeface="Public Sans" panose="020B0604020202020204" charset="0"/>
              </a:rPr>
              <a:t>By </a:t>
            </a:r>
            <a:r>
              <a:rPr lang="en-US" sz="3600" spc="119" dirty="0">
                <a:solidFill>
                  <a:srgbClr val="008D00"/>
                </a:solidFill>
                <a:latin typeface="Public Sans" panose="020B0604020202020204" charset="0"/>
              </a:rPr>
              <a:t>i</a:t>
            </a:r>
            <a:r>
              <a:rPr lang="en-US" sz="3600" u="none" spc="119" dirty="0">
                <a:solidFill>
                  <a:srgbClr val="008D00"/>
                </a:solidFill>
                <a:latin typeface="Public Sans" panose="020B0604020202020204" charset="0"/>
              </a:rPr>
              <a:t>mplementing AML using AI</a:t>
            </a:r>
            <a:r>
              <a:rPr lang="en-US" sz="3600" spc="119" dirty="0">
                <a:solidFill>
                  <a:srgbClr val="008D00"/>
                </a:solidFill>
                <a:latin typeface="Public Sans" panose="020B0604020202020204" charset="0"/>
              </a:rPr>
              <a:t>, TD Bank will have a head start ahead of other banks.</a:t>
            </a: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u="none" spc="119" dirty="0">
              <a:solidFill>
                <a:srgbClr val="008D00"/>
              </a:solidFill>
              <a:latin typeface="Public Sans Medium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8059400" y="20995"/>
            <a:ext cx="228600" cy="10266006"/>
            <a:chOff x="0" y="0"/>
            <a:chExt cx="87993" cy="33620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7993" cy="3362084"/>
            </a:xfrm>
            <a:custGeom>
              <a:avLst/>
              <a:gdLst/>
              <a:ahLst/>
              <a:cxnLst/>
              <a:rect l="l" t="t" r="r" b="b"/>
              <a:pathLst>
                <a:path w="87993" h="3362084">
                  <a:moveTo>
                    <a:pt x="43996" y="0"/>
                  </a:moveTo>
                  <a:lnTo>
                    <a:pt x="43996" y="0"/>
                  </a:lnTo>
                  <a:cubicBezTo>
                    <a:pt x="68295" y="0"/>
                    <a:pt x="87993" y="19698"/>
                    <a:pt x="87993" y="43996"/>
                  </a:cubicBezTo>
                  <a:lnTo>
                    <a:pt x="87993" y="3318088"/>
                  </a:lnTo>
                  <a:cubicBezTo>
                    <a:pt x="87993" y="3342386"/>
                    <a:pt x="68295" y="3362084"/>
                    <a:pt x="43996" y="3362084"/>
                  </a:cubicBezTo>
                  <a:lnTo>
                    <a:pt x="43996" y="3362084"/>
                  </a:lnTo>
                  <a:cubicBezTo>
                    <a:pt x="19698" y="3362084"/>
                    <a:pt x="0" y="3342386"/>
                    <a:pt x="0" y="3318088"/>
                  </a:cubicBezTo>
                  <a:lnTo>
                    <a:pt x="0" y="43996"/>
                  </a:lnTo>
                  <a:cubicBezTo>
                    <a:pt x="0" y="19698"/>
                    <a:pt x="19698" y="0"/>
                    <a:pt x="43996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87993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38226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4837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622172"/>
            <a:ext cx="4494107" cy="3922955"/>
            <a:chOff x="0" y="0"/>
            <a:chExt cx="1258694" cy="109872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58694" cy="1098728"/>
            </a:xfrm>
            <a:custGeom>
              <a:avLst/>
              <a:gdLst/>
              <a:ahLst/>
              <a:cxnLst/>
              <a:rect l="l" t="t" r="r" b="b"/>
              <a:pathLst>
                <a:path w="1258694" h="1098728">
                  <a:moveTo>
                    <a:pt x="25840" y="0"/>
                  </a:moveTo>
                  <a:lnTo>
                    <a:pt x="1232854" y="0"/>
                  </a:lnTo>
                  <a:cubicBezTo>
                    <a:pt x="1239707" y="0"/>
                    <a:pt x="1246280" y="2722"/>
                    <a:pt x="1251126" y="7568"/>
                  </a:cubicBezTo>
                  <a:cubicBezTo>
                    <a:pt x="1255972" y="12414"/>
                    <a:pt x="1258694" y="18987"/>
                    <a:pt x="1258694" y="25840"/>
                  </a:cubicBezTo>
                  <a:lnTo>
                    <a:pt x="1258694" y="1072888"/>
                  </a:lnTo>
                  <a:cubicBezTo>
                    <a:pt x="1258694" y="1087159"/>
                    <a:pt x="1247125" y="1098728"/>
                    <a:pt x="1232854" y="1098728"/>
                  </a:cubicBezTo>
                  <a:lnTo>
                    <a:pt x="25840" y="1098728"/>
                  </a:lnTo>
                  <a:cubicBezTo>
                    <a:pt x="11569" y="1098728"/>
                    <a:pt x="0" y="1087159"/>
                    <a:pt x="0" y="1072888"/>
                  </a:cubicBezTo>
                  <a:lnTo>
                    <a:pt x="0" y="25840"/>
                  </a:lnTo>
                  <a:cubicBezTo>
                    <a:pt x="0" y="11569"/>
                    <a:pt x="11569" y="0"/>
                    <a:pt x="25840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1258694" cy="1013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4736972"/>
            <a:ext cx="4494107" cy="3922955"/>
            <a:chOff x="0" y="0"/>
            <a:chExt cx="1258694" cy="10987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8694" cy="1098728"/>
            </a:xfrm>
            <a:custGeom>
              <a:avLst/>
              <a:gdLst/>
              <a:ahLst/>
              <a:cxnLst/>
              <a:rect l="l" t="t" r="r" b="b"/>
              <a:pathLst>
                <a:path w="1258694" h="1098728">
                  <a:moveTo>
                    <a:pt x="25840" y="0"/>
                  </a:moveTo>
                  <a:lnTo>
                    <a:pt x="1232854" y="0"/>
                  </a:lnTo>
                  <a:cubicBezTo>
                    <a:pt x="1239707" y="0"/>
                    <a:pt x="1246280" y="2722"/>
                    <a:pt x="1251126" y="7568"/>
                  </a:cubicBezTo>
                  <a:cubicBezTo>
                    <a:pt x="1255972" y="12414"/>
                    <a:pt x="1258694" y="18987"/>
                    <a:pt x="1258694" y="25840"/>
                  </a:cubicBezTo>
                  <a:lnTo>
                    <a:pt x="1258694" y="1072888"/>
                  </a:lnTo>
                  <a:cubicBezTo>
                    <a:pt x="1258694" y="1087159"/>
                    <a:pt x="1247125" y="1098728"/>
                    <a:pt x="1232854" y="1098728"/>
                  </a:cubicBezTo>
                  <a:lnTo>
                    <a:pt x="25840" y="1098728"/>
                  </a:lnTo>
                  <a:cubicBezTo>
                    <a:pt x="11569" y="1098728"/>
                    <a:pt x="0" y="1087159"/>
                    <a:pt x="0" y="1072888"/>
                  </a:cubicBezTo>
                  <a:lnTo>
                    <a:pt x="0" y="25840"/>
                  </a:lnTo>
                  <a:cubicBezTo>
                    <a:pt x="0" y="11569"/>
                    <a:pt x="11569" y="0"/>
                    <a:pt x="25840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5725"/>
              <a:ext cx="1258694" cy="1013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761288" y="622172"/>
            <a:ext cx="4494107" cy="3922955"/>
            <a:chOff x="0" y="0"/>
            <a:chExt cx="1258694" cy="109872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58694" cy="1098728"/>
            </a:xfrm>
            <a:custGeom>
              <a:avLst/>
              <a:gdLst/>
              <a:ahLst/>
              <a:cxnLst/>
              <a:rect l="l" t="t" r="r" b="b"/>
              <a:pathLst>
                <a:path w="1258694" h="1098728">
                  <a:moveTo>
                    <a:pt x="25840" y="0"/>
                  </a:moveTo>
                  <a:lnTo>
                    <a:pt x="1232854" y="0"/>
                  </a:lnTo>
                  <a:cubicBezTo>
                    <a:pt x="1239707" y="0"/>
                    <a:pt x="1246280" y="2722"/>
                    <a:pt x="1251126" y="7568"/>
                  </a:cubicBezTo>
                  <a:cubicBezTo>
                    <a:pt x="1255972" y="12414"/>
                    <a:pt x="1258694" y="18987"/>
                    <a:pt x="1258694" y="25840"/>
                  </a:cubicBezTo>
                  <a:lnTo>
                    <a:pt x="1258694" y="1072888"/>
                  </a:lnTo>
                  <a:cubicBezTo>
                    <a:pt x="1258694" y="1087159"/>
                    <a:pt x="1247125" y="1098728"/>
                    <a:pt x="1232854" y="1098728"/>
                  </a:cubicBezTo>
                  <a:lnTo>
                    <a:pt x="25840" y="1098728"/>
                  </a:lnTo>
                  <a:cubicBezTo>
                    <a:pt x="11569" y="1098728"/>
                    <a:pt x="0" y="1087159"/>
                    <a:pt x="0" y="1072888"/>
                  </a:cubicBezTo>
                  <a:lnTo>
                    <a:pt x="0" y="25840"/>
                  </a:lnTo>
                  <a:cubicBezTo>
                    <a:pt x="0" y="11569"/>
                    <a:pt x="11569" y="0"/>
                    <a:pt x="25840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85725"/>
              <a:ext cx="1258694" cy="1013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761288" y="4736972"/>
            <a:ext cx="4494107" cy="3922955"/>
            <a:chOff x="0" y="0"/>
            <a:chExt cx="1258694" cy="109872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58694" cy="1098728"/>
            </a:xfrm>
            <a:custGeom>
              <a:avLst/>
              <a:gdLst/>
              <a:ahLst/>
              <a:cxnLst/>
              <a:rect l="l" t="t" r="r" b="b"/>
              <a:pathLst>
                <a:path w="1258694" h="1098728">
                  <a:moveTo>
                    <a:pt x="25840" y="0"/>
                  </a:moveTo>
                  <a:lnTo>
                    <a:pt x="1232854" y="0"/>
                  </a:lnTo>
                  <a:cubicBezTo>
                    <a:pt x="1239707" y="0"/>
                    <a:pt x="1246280" y="2722"/>
                    <a:pt x="1251126" y="7568"/>
                  </a:cubicBezTo>
                  <a:cubicBezTo>
                    <a:pt x="1255972" y="12414"/>
                    <a:pt x="1258694" y="18987"/>
                    <a:pt x="1258694" y="25840"/>
                  </a:cubicBezTo>
                  <a:lnTo>
                    <a:pt x="1258694" y="1072888"/>
                  </a:lnTo>
                  <a:cubicBezTo>
                    <a:pt x="1258694" y="1087159"/>
                    <a:pt x="1247125" y="1098728"/>
                    <a:pt x="1232854" y="1098728"/>
                  </a:cubicBezTo>
                  <a:lnTo>
                    <a:pt x="25840" y="1098728"/>
                  </a:lnTo>
                  <a:cubicBezTo>
                    <a:pt x="11569" y="1098728"/>
                    <a:pt x="0" y="1087159"/>
                    <a:pt x="0" y="1072888"/>
                  </a:cubicBezTo>
                  <a:lnTo>
                    <a:pt x="0" y="25840"/>
                  </a:lnTo>
                  <a:cubicBezTo>
                    <a:pt x="0" y="11569"/>
                    <a:pt x="11569" y="0"/>
                    <a:pt x="25840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85725"/>
              <a:ext cx="1258694" cy="1013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7900054">
            <a:off x="6110369" y="1972855"/>
            <a:ext cx="1066177" cy="478811"/>
          </a:xfrm>
          <a:custGeom>
            <a:avLst/>
            <a:gdLst/>
            <a:ahLst/>
            <a:cxnLst/>
            <a:rect l="l" t="t" r="r" b="b"/>
            <a:pathLst>
              <a:path w="1066177" h="478811">
                <a:moveTo>
                  <a:pt x="0" y="0"/>
                </a:moveTo>
                <a:lnTo>
                  <a:pt x="1066177" y="0"/>
                </a:lnTo>
                <a:lnTo>
                  <a:pt x="1066177" y="478811"/>
                </a:lnTo>
                <a:lnTo>
                  <a:pt x="0" y="478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-2700000">
            <a:off x="11206941" y="1984926"/>
            <a:ext cx="1066177" cy="478811"/>
          </a:xfrm>
          <a:custGeom>
            <a:avLst/>
            <a:gdLst/>
            <a:ahLst/>
            <a:cxnLst/>
            <a:rect l="l" t="t" r="r" b="b"/>
            <a:pathLst>
              <a:path w="1066177" h="478811">
                <a:moveTo>
                  <a:pt x="0" y="0"/>
                </a:moveTo>
                <a:lnTo>
                  <a:pt x="1066177" y="0"/>
                </a:lnTo>
                <a:lnTo>
                  <a:pt x="1066177" y="478811"/>
                </a:lnTo>
                <a:lnTo>
                  <a:pt x="0" y="478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3209977">
            <a:off x="11170248" y="6816887"/>
            <a:ext cx="1066177" cy="478811"/>
          </a:xfrm>
          <a:custGeom>
            <a:avLst/>
            <a:gdLst/>
            <a:ahLst/>
            <a:cxnLst/>
            <a:rect l="l" t="t" r="r" b="b"/>
            <a:pathLst>
              <a:path w="1066177" h="478811">
                <a:moveTo>
                  <a:pt x="0" y="0"/>
                </a:moveTo>
                <a:lnTo>
                  <a:pt x="1066177" y="0"/>
                </a:lnTo>
                <a:lnTo>
                  <a:pt x="1066177" y="478811"/>
                </a:lnTo>
                <a:lnTo>
                  <a:pt x="0" y="478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7866361">
            <a:off x="5999518" y="6791488"/>
            <a:ext cx="1066177" cy="478811"/>
          </a:xfrm>
          <a:custGeom>
            <a:avLst/>
            <a:gdLst/>
            <a:ahLst/>
            <a:cxnLst/>
            <a:rect l="l" t="t" r="r" b="b"/>
            <a:pathLst>
              <a:path w="1066177" h="478811">
                <a:moveTo>
                  <a:pt x="0" y="0"/>
                </a:moveTo>
                <a:lnTo>
                  <a:pt x="1066178" y="0"/>
                </a:lnTo>
                <a:lnTo>
                  <a:pt x="1066178" y="478810"/>
                </a:lnTo>
                <a:lnTo>
                  <a:pt x="0" y="4788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8467582" y="860743"/>
            <a:ext cx="1352836" cy="1444777"/>
          </a:xfrm>
          <a:custGeom>
            <a:avLst/>
            <a:gdLst/>
            <a:ahLst/>
            <a:cxnLst/>
            <a:rect l="l" t="t" r="r" b="b"/>
            <a:pathLst>
              <a:path w="1352836" h="1444777">
                <a:moveTo>
                  <a:pt x="0" y="0"/>
                </a:moveTo>
                <a:lnTo>
                  <a:pt x="1352836" y="0"/>
                </a:lnTo>
                <a:lnTo>
                  <a:pt x="1352836" y="1444777"/>
                </a:lnTo>
                <a:lnTo>
                  <a:pt x="0" y="14447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6406879" y="3751306"/>
            <a:ext cx="5470336" cy="171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7000" spc="-574">
                <a:solidFill>
                  <a:srgbClr val="3A855D"/>
                </a:solidFill>
                <a:latin typeface="Public Sans"/>
              </a:rPr>
              <a:t>Next </a:t>
            </a:r>
          </a:p>
          <a:p>
            <a:pPr algn="ctr">
              <a:lnSpc>
                <a:spcPts val="6720"/>
              </a:lnSpc>
            </a:pPr>
            <a:r>
              <a:rPr lang="en-US" sz="7000" spc="-574">
                <a:solidFill>
                  <a:srgbClr val="3A855D"/>
                </a:solidFill>
                <a:latin typeface="Public Sans"/>
              </a:rPr>
              <a:t>Steps</a:t>
            </a:r>
          </a:p>
        </p:txBody>
      </p:sp>
      <p:sp>
        <p:nvSpPr>
          <p:cNvPr id="21" name="Freeform 21"/>
          <p:cNvSpPr/>
          <p:nvPr/>
        </p:nvSpPr>
        <p:spPr>
          <a:xfrm>
            <a:off x="7924220" y="6935643"/>
            <a:ext cx="2439559" cy="496783"/>
          </a:xfrm>
          <a:custGeom>
            <a:avLst/>
            <a:gdLst/>
            <a:ahLst/>
            <a:cxnLst/>
            <a:rect l="l" t="t" r="r" b="b"/>
            <a:pathLst>
              <a:path w="2439559" h="496783">
                <a:moveTo>
                  <a:pt x="0" y="0"/>
                </a:moveTo>
                <a:lnTo>
                  <a:pt x="2439560" y="0"/>
                </a:lnTo>
                <a:lnTo>
                  <a:pt x="2439560" y="496783"/>
                </a:lnTo>
                <a:lnTo>
                  <a:pt x="0" y="4967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2"/>
          <p:cNvSpPr txBox="1"/>
          <p:nvPr/>
        </p:nvSpPr>
        <p:spPr>
          <a:xfrm>
            <a:off x="1765341" y="2140722"/>
            <a:ext cx="2849179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3600" b="1">
                <a:solidFill>
                  <a:schemeClr val="bg1"/>
                </a:solidFill>
                <a:effectLst/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User Feedback and Iterative Refinement</a:t>
            </a:r>
            <a:endParaRPr lang="en-US" sz="3600" u="none" spc="84">
              <a:solidFill>
                <a:schemeClr val="bg1"/>
              </a:solidFill>
              <a:latin typeface="Public Sans" panose="020B0604020202020204" charset="0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977371" y="1354925"/>
            <a:ext cx="2596765" cy="855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sz="6500" spc="-533">
                <a:solidFill>
                  <a:srgbClr val="F1F0EC"/>
                </a:solidFill>
                <a:latin typeface="Public Sans"/>
              </a:rPr>
              <a:t>01.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326505" y="2232038"/>
            <a:ext cx="3363672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3600" b="1">
                <a:solidFill>
                  <a:schemeClr val="bg1"/>
                </a:solidFill>
                <a:effectLst/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Collaboration with Regulatory Authorities</a:t>
            </a:r>
            <a:endParaRPr lang="en-US" sz="3600" u="none" spc="84">
              <a:solidFill>
                <a:schemeClr val="bg1"/>
              </a:solidFill>
              <a:latin typeface="Public Sans" panose="020B0604020202020204" charset="0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3713890" y="1354925"/>
            <a:ext cx="2596765" cy="855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sz="6500" spc="-533">
                <a:solidFill>
                  <a:srgbClr val="F1F0EC"/>
                </a:solidFill>
                <a:latin typeface="Public Sans"/>
              </a:rPr>
              <a:t>02.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501019" y="6401270"/>
            <a:ext cx="3549470" cy="1661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3600" b="1">
                <a:solidFill>
                  <a:schemeClr val="bg1"/>
                </a:solidFill>
                <a:effectLst/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Regular Reporting and Transparency</a:t>
            </a:r>
            <a:r>
              <a:rPr lang="en-US" sz="3600">
                <a:solidFill>
                  <a:schemeClr val="bg1"/>
                </a:solidFill>
                <a:effectLst/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3600" u="none" spc="84">
              <a:solidFill>
                <a:schemeClr val="bg1"/>
              </a:solidFill>
              <a:latin typeface="Public Sans" panose="020B0604020202020204" charset="0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977371" y="5469725"/>
            <a:ext cx="2596765" cy="855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sz="6500" spc="-533">
                <a:solidFill>
                  <a:srgbClr val="F1F0EC"/>
                </a:solidFill>
                <a:latin typeface="Public Sans"/>
              </a:rPr>
              <a:t>03.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869398" y="6325070"/>
            <a:ext cx="2709921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3600" b="1">
                <a:solidFill>
                  <a:schemeClr val="bg1"/>
                </a:solidFill>
                <a:effectLst/>
                <a:latin typeface="Public Sans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Enhanced Data Security Measures</a:t>
            </a:r>
            <a:endParaRPr lang="en-US" sz="1400" u="none" spc="84">
              <a:solidFill>
                <a:schemeClr val="bg1"/>
              </a:solidFill>
              <a:latin typeface="Public Sans" panose="020B0604020202020204" charset="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3709959" y="5469725"/>
            <a:ext cx="2596765" cy="855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sz="6500" spc="-533">
                <a:solidFill>
                  <a:srgbClr val="F1F0EC"/>
                </a:solidFill>
                <a:latin typeface="Public Sans"/>
              </a:rPr>
              <a:t>04.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419345" y="8850427"/>
            <a:ext cx="17449309" cy="1351402"/>
            <a:chOff x="0" y="0"/>
            <a:chExt cx="23265746" cy="180187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2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2261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099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180609" y="130879"/>
            <a:ext cx="8118599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3A855D"/>
                </a:solidFill>
                <a:latin typeface="Public Sans"/>
              </a:rPr>
              <a:t>Reference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938731" y="1334323"/>
            <a:ext cx="13179136" cy="83515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marR="0" lvl="0" indent="-342900" fontAlgn="base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TD. (2022).</a:t>
            </a: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TD Bank and First Horizon Scrap $13.4 Billion Merger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 fontAlgn="base">
              <a:spcBef>
                <a:spcPts val="0"/>
              </a:spcBef>
              <a:spcAft>
                <a:spcPts val="0"/>
              </a:spcAft>
            </a:pP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Calibri" panose="020F0502020204030204" pitchFamily="34" charset="0"/>
                <a:hlinkClick r:id="rId3"/>
              </a:rPr>
              <a:t>https://www.pymnts.com/news/partnerships-acquisitions/2023/td-bank-first-horizon-scrap-13-billion-dollar-merger/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TD. (2020). AML Statement 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https://www.td.com/document/PDF/ESG/2020-AML-ATF-Sanctions-Statement.pdf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TD. (n.d.). </a:t>
            </a:r>
            <a:r>
              <a:rPr lang="en-CA" sz="18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About TD – TD Canada Trust</a:t>
            </a: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https://www.td.com/ca/en/about-td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TD. (2023). Corporate Governance Structure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 fontAlgn="base">
              <a:spcBef>
                <a:spcPts val="0"/>
              </a:spcBef>
              <a:spcAft>
                <a:spcPts val="0"/>
              </a:spcAft>
            </a:pP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https://www.td.com/ca/en/about-td/corporate-profile/corporate-governance-structure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Financial Crimes Enforcement Network. (n.d.) 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https://www.fincen.gov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Financial Post. (2023) </a:t>
            </a:r>
            <a:r>
              <a:rPr lang="en-CA" sz="18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TD could face penalties in probe of Anti Money Laundering Compliance in US. </a:t>
            </a:r>
            <a:br>
              <a:rPr lang="en-CA" sz="18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CA" sz="1800" i="1">
                <a:solidFill>
                  <a:srgbClr val="2F5496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8"/>
              </a:rPr>
              <a:t>https://financialpost.com/fp-finance/banking/td-penalties-anti-money-laundering-compliance-us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Financial Post. (2023) </a:t>
            </a:r>
            <a:r>
              <a:rPr lang="en-CA" sz="18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Short positions against TD Bank climb to $6.1 billion, data shows</a:t>
            </a:r>
            <a:b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9"/>
              </a:rPr>
              <a:t>https://financialpost.com/fp-finance/banking/td-bank-short-positions-rise-6-1billion-data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fontAlgn="base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TD. (2022). </a:t>
            </a:r>
            <a:r>
              <a:rPr lang="en-CA" sz="18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Annual Report 2022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 fontAlgn="base">
              <a:spcBef>
                <a:spcPts val="0"/>
              </a:spcBef>
              <a:spcAft>
                <a:spcPts val="0"/>
              </a:spcAft>
            </a:pP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0"/>
              </a:rPr>
              <a:t>https://www.td.com/document/PDF/ar2022/ar2022-Complete-Report.pdf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fontAlgn="base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TD. (n.d.). </a:t>
            </a:r>
            <a:r>
              <a:rPr lang="en-CA" sz="18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Environmental-social-governance-reporting</a:t>
            </a: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 fontAlgn="base">
              <a:spcBef>
                <a:spcPts val="0"/>
              </a:spcBef>
              <a:spcAft>
                <a:spcPts val="0"/>
              </a:spcAft>
            </a:pP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1"/>
              </a:rPr>
              <a:t>https://www.td.com/content/dam/tdcom/canada/about-td/pdf/esg/2022-esg-report.pdf</a:t>
            </a:r>
            <a:endParaRPr lang="en-CA" sz="1800" u="sng">
              <a:solidFill>
                <a:srgbClr val="0563C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fontAlgn="base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PESTEL Analysis of TD Bank Group Building an Effective Enterprise Data Management Policy. (n.d.). </a:t>
            </a:r>
            <a:r>
              <a:rPr lang="en-CA" sz="18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247caseanalysis</a:t>
            </a: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 fontAlgn="base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CA" sz="1800" u="sng">
                <a:solidFill>
                  <a:srgbClr val="4472C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2"/>
              </a:rPr>
              <a:t>https://www.247caseanalysis.com/case/TD-Bank-Group-Building-an-Effective-Enterprise-Data-Management-Policy-21412-Pestel-Analysis </a:t>
            </a:r>
            <a:r>
              <a:rPr lang="en-US" sz="1800" u="sng">
                <a:solidFill>
                  <a:srgbClr val="4472C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2"/>
              </a:rPr>
              <a:t> 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Toronto-Dominion Bank Number of Employees 1991-2022. (n.d.). </a:t>
            </a:r>
            <a:r>
              <a:rPr lang="en-US" sz="18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Stock Analysis. 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Retrieved September 14, 2023, from</a:t>
            </a: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u="sng">
                <a:solidFill>
                  <a:srgbClr val="4472C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3"/>
              </a:rPr>
              <a:t>https://stockanalysis.com/stocks/td/employees/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TD Bank Group—Org Chart, Teams, Culture &amp; Jobs. (n.d.). </a:t>
            </a:r>
            <a:r>
              <a:rPr lang="en-US" sz="18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ORG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Retrieved September 	14, 2023, from</a:t>
            </a:r>
            <a:r>
              <a:rPr lang="en-US" sz="1800">
                <a:solidFill>
                  <a:srgbClr val="4472C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4"/>
              </a:rPr>
              <a:t>https://theorg.com/org/td-bank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TD Canada Trust Organizational Structure [Interactive Chart]. (n.d.). </a:t>
            </a:r>
            <a:r>
              <a:rPr lang="en-CA" sz="1800" i="1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Organimi</a:t>
            </a:r>
            <a:r>
              <a:rPr lang="en-CA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Retrieved December 11, 2023, from 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CA" sz="1800" u="sng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5"/>
              </a:rPr>
              <a:t>https://www.organimi.com/organizational-structures/td-canada-trust/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 fontAlgn="base">
              <a:spcBef>
                <a:spcPts val="0"/>
              </a:spcBef>
              <a:spcAft>
                <a:spcPts val="0"/>
              </a:spcAft>
            </a:pPr>
            <a:endParaRPr lang="en-CA" sz="1800" u="sng">
              <a:solidFill>
                <a:srgbClr val="0563C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 fontAlgn="base">
              <a:spcBef>
                <a:spcPts val="0"/>
              </a:spcBef>
              <a:spcAft>
                <a:spcPts val="0"/>
              </a:spcAft>
            </a:pP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u="none" spc="119">
              <a:solidFill>
                <a:srgbClr val="008D00"/>
              </a:solidFill>
              <a:latin typeface="Public Sans Medium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8059400" y="20995"/>
            <a:ext cx="228600" cy="10266006"/>
            <a:chOff x="0" y="0"/>
            <a:chExt cx="87993" cy="336208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7993" cy="3362084"/>
            </a:xfrm>
            <a:custGeom>
              <a:avLst/>
              <a:gdLst/>
              <a:ahLst/>
              <a:cxnLst/>
              <a:rect l="l" t="t" r="r" b="b"/>
              <a:pathLst>
                <a:path w="87993" h="3362084">
                  <a:moveTo>
                    <a:pt x="43996" y="0"/>
                  </a:moveTo>
                  <a:lnTo>
                    <a:pt x="43996" y="0"/>
                  </a:lnTo>
                  <a:cubicBezTo>
                    <a:pt x="68295" y="0"/>
                    <a:pt x="87993" y="19698"/>
                    <a:pt x="87993" y="43996"/>
                  </a:cubicBezTo>
                  <a:lnTo>
                    <a:pt x="87993" y="3318088"/>
                  </a:lnTo>
                  <a:cubicBezTo>
                    <a:pt x="87993" y="3342386"/>
                    <a:pt x="68295" y="3362084"/>
                    <a:pt x="43996" y="3362084"/>
                  </a:cubicBezTo>
                  <a:lnTo>
                    <a:pt x="43996" y="3362084"/>
                  </a:lnTo>
                  <a:cubicBezTo>
                    <a:pt x="19698" y="3362084"/>
                    <a:pt x="0" y="3342386"/>
                    <a:pt x="0" y="3318088"/>
                  </a:cubicBezTo>
                  <a:lnTo>
                    <a:pt x="0" y="43996"/>
                  </a:lnTo>
                  <a:cubicBezTo>
                    <a:pt x="0" y="19698"/>
                    <a:pt x="19698" y="0"/>
                    <a:pt x="43996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87993" cy="32763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7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8308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61931" y="162913"/>
            <a:ext cx="18811861" cy="5167912"/>
          </a:xfrm>
          <a:custGeom>
            <a:avLst/>
            <a:gdLst/>
            <a:ahLst/>
            <a:cxnLst/>
            <a:rect l="l" t="t" r="r" b="b"/>
            <a:pathLst>
              <a:path w="18811861" h="5167912">
                <a:moveTo>
                  <a:pt x="0" y="0"/>
                </a:moveTo>
                <a:lnTo>
                  <a:pt x="18811862" y="0"/>
                </a:lnTo>
                <a:lnTo>
                  <a:pt x="18811862" y="5167912"/>
                </a:lnTo>
                <a:lnTo>
                  <a:pt x="0" y="51679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44363" r="-9035" b="-2056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597139" y="6396775"/>
            <a:ext cx="11093721" cy="1945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83"/>
              </a:lnSpc>
            </a:pPr>
            <a:r>
              <a:rPr lang="en-US" sz="15957" spc="-1308">
                <a:solidFill>
                  <a:srgbClr val="008D00"/>
                </a:solidFill>
                <a:latin typeface="Public Sans"/>
              </a:rPr>
              <a:t>Thank you !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64013" y="5809399"/>
            <a:ext cx="12559973" cy="28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925"/>
              </a:lnSpc>
              <a:spcBef>
                <a:spcPct val="0"/>
              </a:spcBef>
            </a:pPr>
            <a:r>
              <a:rPr lang="en-US" sz="2500" spc="-205">
                <a:solidFill>
                  <a:srgbClr val="3A855D"/>
                </a:solidFill>
                <a:latin typeface="Public Sans Bold"/>
              </a:rPr>
              <a:t>Presented by Insights Consulting Solutions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54658" y="8582599"/>
            <a:ext cx="17449309" cy="1351402"/>
            <a:chOff x="0" y="0"/>
            <a:chExt cx="23265746" cy="180187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3" name="Freeform 3"/>
          <p:cNvSpPr/>
          <p:nvPr/>
        </p:nvSpPr>
        <p:spPr>
          <a:xfrm>
            <a:off x="4495800" y="272632"/>
            <a:ext cx="8600525" cy="1407359"/>
          </a:xfrm>
          <a:custGeom>
            <a:avLst/>
            <a:gdLst/>
            <a:ahLst/>
            <a:cxnLst/>
            <a:rect l="l" t="t" r="r" b="b"/>
            <a:pathLst>
              <a:path w="8600525" h="1407359">
                <a:moveTo>
                  <a:pt x="0" y="0"/>
                </a:moveTo>
                <a:lnTo>
                  <a:pt x="8600525" y="0"/>
                </a:lnTo>
                <a:lnTo>
                  <a:pt x="8600525" y="1407358"/>
                </a:lnTo>
                <a:lnTo>
                  <a:pt x="0" y="14073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830412" y="2544187"/>
            <a:ext cx="10627176" cy="109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4781683" y="528002"/>
            <a:ext cx="7315200" cy="85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spc="-426">
                <a:solidFill>
                  <a:srgbClr val="FFFFFF"/>
                </a:solidFill>
                <a:latin typeface="Public Sans" panose="020B0604020202020204" charset="0"/>
              </a:rPr>
              <a:t>About Us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54658" y="8582599"/>
            <a:ext cx="17449309" cy="1351402"/>
            <a:chOff x="0" y="0"/>
            <a:chExt cx="23265746" cy="180187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B0899F8-88C9-BD47-CD7F-F214FEE2A6BE}"/>
              </a:ext>
            </a:extLst>
          </p:cNvPr>
          <p:cNvSpPr txBox="1"/>
          <p:nvPr/>
        </p:nvSpPr>
        <p:spPr>
          <a:xfrm>
            <a:off x="5946841" y="4754492"/>
            <a:ext cx="45655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>
                <a:latin typeface="Public Sans Bold" panose="020B0604020202020204" charset="0"/>
              </a:rPr>
              <a:t>Artificial Intelligence</a:t>
            </a:r>
          </a:p>
          <a:p>
            <a:endParaRPr lang="en-CA" sz="2400">
              <a:latin typeface="Public Sans Bold" panose="020B0604020202020204" charset="0"/>
            </a:endParaRPr>
          </a:p>
          <a:p>
            <a:r>
              <a:rPr lang="en-CA" sz="2400">
                <a:latin typeface="Public Sans Bold" panose="020B0604020202020204" charset="0"/>
              </a:rPr>
              <a:t>Big Data</a:t>
            </a:r>
          </a:p>
          <a:p>
            <a:endParaRPr lang="en-CA" sz="2400">
              <a:latin typeface="Public Sans Bold" panose="020B0604020202020204" charset="0"/>
            </a:endParaRPr>
          </a:p>
          <a:p>
            <a:r>
              <a:rPr lang="en-CA" sz="2400">
                <a:latin typeface="Public Sans Bold" panose="020B0604020202020204" charset="0"/>
              </a:rPr>
              <a:t>Cloud Solutions</a:t>
            </a:r>
          </a:p>
          <a:p>
            <a:endParaRPr lang="en-CA" sz="2400">
              <a:latin typeface="Public Sans Bold" panose="020B0604020202020204" charset="0"/>
            </a:endParaRPr>
          </a:p>
          <a:p>
            <a:r>
              <a:rPr lang="en-CA" sz="2400">
                <a:latin typeface="Public Sans Bold" panose="020B0604020202020204" charset="0"/>
              </a:rPr>
              <a:t>Hardware/Software</a:t>
            </a:r>
          </a:p>
          <a:p>
            <a:endParaRPr lang="en-CA" sz="2400">
              <a:latin typeface="Public Sans Bold" panose="020B0604020202020204" charset="0"/>
            </a:endParaRPr>
          </a:p>
          <a:p>
            <a:r>
              <a:rPr lang="en-CA" sz="2400">
                <a:latin typeface="Public Sans Bold" panose="020B0604020202020204" charset="0"/>
              </a:rPr>
              <a:t>Data Analytics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4DFF76-8389-0033-BF87-7A62A9BE32A3}"/>
              </a:ext>
            </a:extLst>
          </p:cNvPr>
          <p:cNvSpPr txBox="1"/>
          <p:nvPr/>
        </p:nvSpPr>
        <p:spPr>
          <a:xfrm>
            <a:off x="4495800" y="2228845"/>
            <a:ext cx="86005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>
                <a:latin typeface="Public Sans Bold" panose="020B0604020202020204" charset="0"/>
              </a:rPr>
              <a:t>Insights is an IT Consulting firm that has a dedicated team specializing in a wide range of services in Information Technology.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3CD1B3-7CBF-CD6A-357B-76C46FD03F41}"/>
              </a:ext>
            </a:extLst>
          </p:cNvPr>
          <p:cNvSpPr txBox="1"/>
          <p:nvPr/>
        </p:nvSpPr>
        <p:spPr>
          <a:xfrm>
            <a:off x="4578483" y="3917644"/>
            <a:ext cx="45655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>
                <a:latin typeface="Public Sans Bold" panose="020B0604020202020204" charset="0"/>
              </a:rPr>
              <a:t>Focus</a:t>
            </a:r>
            <a:r>
              <a:rPr lang="en-CA">
                <a:latin typeface="Public Sans Bold" panose="020B0604020202020204" charset="0"/>
              </a:rPr>
              <a:t> - </a:t>
            </a:r>
          </a:p>
        </p:txBody>
      </p:sp>
    </p:spTree>
    <p:extLst>
      <p:ext uri="{BB962C8B-B14F-4D97-AF65-F5344CB8AC3E}">
        <p14:creationId xmlns:p14="http://schemas.microsoft.com/office/powerpoint/2010/main" val="344507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916830" y="-3744168"/>
            <a:ext cx="9290208" cy="11928208"/>
          </a:xfrm>
          <a:custGeom>
            <a:avLst/>
            <a:gdLst/>
            <a:ahLst/>
            <a:cxnLst/>
            <a:rect l="l" t="t" r="r" b="b"/>
            <a:pathLst>
              <a:path w="9290208" h="11928208">
                <a:moveTo>
                  <a:pt x="0" y="0"/>
                </a:moveTo>
                <a:lnTo>
                  <a:pt x="9290208" y="0"/>
                </a:lnTo>
                <a:lnTo>
                  <a:pt x="9290208" y="11928207"/>
                </a:lnTo>
                <a:lnTo>
                  <a:pt x="0" y="119282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0586" r="-11075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448565" y="3433611"/>
            <a:ext cx="7519837" cy="9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59"/>
              </a:lnSpc>
            </a:pPr>
            <a:r>
              <a:rPr lang="en-US" sz="4000" spc="-300">
                <a:solidFill>
                  <a:srgbClr val="000000"/>
                </a:solidFill>
                <a:latin typeface="Public Sans" panose="020B0604020202020204" charset="0"/>
              </a:rPr>
              <a:t>Opportunity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48565" y="4380894"/>
            <a:ext cx="7519837" cy="31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699"/>
              </a:lnSpc>
              <a:spcBef>
                <a:spcPct val="0"/>
              </a:spcBef>
            </a:pPr>
            <a:r>
              <a:rPr lang="en-US" sz="1999" u="none" spc="119">
                <a:solidFill>
                  <a:srgbClr val="000000"/>
                </a:solidFill>
                <a:latin typeface="Public Sans Medium"/>
              </a:rPr>
              <a:t>To Improve AML Compliance at TD using AI solutions.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4">
            <a:extLst>
              <a:ext uri="{FF2B5EF4-FFF2-40B4-BE49-F238E27FC236}">
                <a16:creationId xmlns:a16="http://schemas.microsoft.com/office/drawing/2014/main" id="{B85E406A-95F9-F813-B9D7-FFFE71447C1C}"/>
              </a:ext>
            </a:extLst>
          </p:cNvPr>
          <p:cNvSpPr txBox="1"/>
          <p:nvPr/>
        </p:nvSpPr>
        <p:spPr>
          <a:xfrm>
            <a:off x="1448571" y="573421"/>
            <a:ext cx="7519837" cy="210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59"/>
              </a:lnSpc>
            </a:pPr>
            <a:r>
              <a:rPr lang="en-US" sz="8500" spc="-300">
                <a:solidFill>
                  <a:srgbClr val="000000"/>
                </a:solidFill>
                <a:latin typeface="Public Sans"/>
              </a:rPr>
              <a:t>Product Enhancement</a:t>
            </a: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73B931F2-19AD-B8A0-8230-D3E91F297CE5}"/>
              </a:ext>
            </a:extLst>
          </p:cNvPr>
          <p:cNvSpPr txBox="1"/>
          <p:nvPr/>
        </p:nvSpPr>
        <p:spPr>
          <a:xfrm>
            <a:off x="1448564" y="5483951"/>
            <a:ext cx="7519837" cy="4127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699"/>
              </a:lnSpc>
              <a:spcBef>
                <a:spcPct val="0"/>
              </a:spcBef>
            </a:pPr>
            <a:r>
              <a:rPr lang="en-US" sz="1999" u="none" spc="119" dirty="0">
                <a:solidFill>
                  <a:srgbClr val="000000"/>
                </a:solidFill>
                <a:latin typeface="Public Sans Medium"/>
              </a:rPr>
              <a:t>Key Areas Targeted:</a:t>
            </a: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spc="119" dirty="0">
              <a:solidFill>
                <a:srgbClr val="000000"/>
              </a:solidFill>
              <a:latin typeface="Public Sans Medium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r>
              <a:rPr lang="en-US" sz="1999" u="none" spc="119" dirty="0">
                <a:solidFill>
                  <a:srgbClr val="000000"/>
                </a:solidFill>
                <a:latin typeface="Public Sans Medium"/>
              </a:rPr>
              <a:t>Transaction Monitoring</a:t>
            </a: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spc="119" dirty="0">
              <a:solidFill>
                <a:srgbClr val="000000"/>
              </a:solidFill>
              <a:latin typeface="Public Sans Medium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r>
              <a:rPr lang="en-US" sz="1999" u="none" spc="119" dirty="0">
                <a:solidFill>
                  <a:srgbClr val="000000"/>
                </a:solidFill>
                <a:latin typeface="Public Sans Medium"/>
              </a:rPr>
              <a:t>Regulatory Reporting</a:t>
            </a: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spc="119" dirty="0">
              <a:solidFill>
                <a:srgbClr val="000000"/>
              </a:solidFill>
              <a:latin typeface="Public Sans Medium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r>
              <a:rPr lang="en-US" sz="1999" u="none" spc="119">
                <a:solidFill>
                  <a:srgbClr val="000000"/>
                </a:solidFill>
                <a:latin typeface="Public Sans Medium"/>
              </a:rPr>
              <a:t>Employee Training</a:t>
            </a:r>
            <a:endParaRPr lang="en-US" sz="1999" u="none" spc="119" dirty="0">
              <a:solidFill>
                <a:srgbClr val="000000"/>
              </a:solidFill>
              <a:latin typeface="Public Sans Medium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spc="119" dirty="0">
              <a:solidFill>
                <a:srgbClr val="000000"/>
              </a:solidFill>
              <a:latin typeface="Public Sans Medium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u="none" spc="119" dirty="0">
              <a:solidFill>
                <a:srgbClr val="000000"/>
              </a:solidFill>
              <a:latin typeface="Public Sans Medium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spc="119" dirty="0">
              <a:solidFill>
                <a:srgbClr val="000000"/>
              </a:solidFill>
              <a:latin typeface="Public Sans Medium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u="none" spc="119" dirty="0">
              <a:solidFill>
                <a:srgbClr val="000000"/>
              </a:solidFill>
              <a:latin typeface="Public Sans Medium"/>
            </a:endParaRPr>
          </a:p>
          <a:p>
            <a:pPr marL="0" lvl="0" indent="0">
              <a:lnSpc>
                <a:spcPts val="2699"/>
              </a:lnSpc>
              <a:spcBef>
                <a:spcPct val="0"/>
              </a:spcBef>
            </a:pPr>
            <a:endParaRPr lang="en-US" sz="1999" u="none" spc="119" dirty="0">
              <a:solidFill>
                <a:srgbClr val="000000"/>
              </a:solidFill>
              <a:latin typeface="Public Sans Medium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946195" y="800100"/>
            <a:ext cx="14395608" cy="7583153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3" y="1215706"/>
            <a:ext cx="10627176" cy="1376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15000"/>
              </a:lnSpc>
              <a:spcBef>
                <a:spcPts val="1200"/>
              </a:spcBef>
            </a:pPr>
            <a:r>
              <a:rPr lang="en-US" sz="8500" b="1" kern="100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  <a:endParaRPr lang="en-CA" sz="8500" b="1" kern="100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531124" y="2681907"/>
            <a:ext cx="9926465" cy="5086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</a:pPr>
            <a:endParaRPr lang="en-US" b="1" kern="100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200"/>
              </a:spcBef>
            </a:pPr>
            <a:r>
              <a:rPr lang="en-US" b="1" kern="100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Strategy</a:t>
            </a:r>
            <a:endParaRPr lang="en-CA" b="1" kern="100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b="1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</a:rPr>
              <a:t>As a top 10 North American bank, TD aims to stand out from its peers by having a differentiated brand – anchored in our proven business model, and rooted in a desire to give our customers, communities, and colleagues the confidence to thrive in a changing world.</a:t>
            </a:r>
          </a:p>
          <a:p>
            <a:pPr>
              <a:lnSpc>
                <a:spcPct val="115000"/>
              </a:lnSpc>
              <a:spcBef>
                <a:spcPts val="200"/>
              </a:spcBef>
            </a:pPr>
            <a:r>
              <a:rPr lang="en-US" b="1" kern="100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CA" b="1" kern="100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200"/>
              </a:spcBef>
            </a:pPr>
            <a:r>
              <a:rPr lang="en-US" b="1" kern="100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Proven business model</a:t>
            </a:r>
            <a:endParaRPr lang="en-CA" b="1" kern="100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b="1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</a:rPr>
              <a:t>Deliver consistent earnings growth, underpinned by a strong risk culture.</a:t>
            </a:r>
          </a:p>
          <a:p>
            <a:pPr>
              <a:lnSpc>
                <a:spcPct val="115000"/>
              </a:lnSpc>
              <a:spcBef>
                <a:spcPts val="200"/>
              </a:spcBef>
            </a:pPr>
            <a:r>
              <a:rPr lang="en-US" b="1" kern="100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CA" b="1" kern="100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200"/>
              </a:spcBef>
            </a:pPr>
            <a:r>
              <a:rPr lang="en-US" b="1" kern="100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Forward Focused</a:t>
            </a:r>
            <a:endParaRPr lang="en-CA" b="1" kern="100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b="1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</a:rPr>
              <a:t>Shape the future of banking in the digital age.</a:t>
            </a:r>
          </a:p>
          <a:p>
            <a:r>
              <a:rPr lang="en-CA" b="1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CA" b="1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</a:endParaRPr>
          </a:p>
          <a:p>
            <a:r>
              <a:rPr lang="en-CA" b="1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endParaRPr lang="en-CA" b="1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</a:endParaRPr>
          </a:p>
          <a:p>
            <a:r>
              <a:rPr lang="en-CA" b="1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</a:rPr>
              <a:t>To be the better bank</a:t>
            </a:r>
          </a:p>
          <a:p>
            <a:r>
              <a:rPr lang="en-CA" b="1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CA" b="1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</a:endParaRPr>
          </a:p>
          <a:p>
            <a:r>
              <a:rPr lang="en-CA" b="1">
                <a:solidFill>
                  <a:schemeClr val="bg1"/>
                </a:solidFill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CA" b="1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urpose</a:t>
            </a:r>
            <a:endParaRPr lang="en-CA" b="1">
              <a:solidFill>
                <a:schemeClr val="bg1"/>
              </a:solidFill>
              <a:effectLst/>
              <a:latin typeface="Public Sans Bold" panose="020B0604020202020204" charset="0"/>
              <a:ea typeface="Times New Roman" panose="02020603050405020304" pitchFamily="18" charset="0"/>
            </a:endParaRPr>
          </a:p>
          <a:p>
            <a:r>
              <a:rPr lang="en-CA" b="1">
                <a:solidFill>
                  <a:schemeClr val="bg1"/>
                </a:solidFill>
                <a:effectLst/>
                <a:latin typeface="Public Sans Bold" panose="020B0604020202020204" charset="0"/>
                <a:ea typeface="Times New Roman" panose="02020603050405020304" pitchFamily="18" charset="0"/>
              </a:rPr>
              <a:t>To enrich the lives of customers, communities and colleagues.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07167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946195" y="812799"/>
            <a:ext cx="14395608" cy="7583153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 lIns="91440" tIns="45720" rIns="91440" bIns="45720" anchor="t"/>
            <a:lstStyle/>
            <a:p>
              <a:endParaRPr lang="en-US">
                <a:cs typeface="Calibri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1" y="1257300"/>
            <a:ext cx="10627176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</a:rPr>
              <a:t>Problem Statement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597377B-50FD-2318-0A60-51214BE719D2}"/>
              </a:ext>
            </a:extLst>
          </p:cNvPr>
          <p:cNvSpPr txBox="1"/>
          <p:nvPr/>
        </p:nvSpPr>
        <p:spPr>
          <a:xfrm>
            <a:off x="4399187" y="2389392"/>
            <a:ext cx="1005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TD stocks have seen the highest short positions in April 2023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D7B2AD-74BE-728E-1F2A-803F4C3F5A3D}"/>
              </a:ext>
            </a:extLst>
          </p:cNvPr>
          <p:cNvSpPr txBox="1"/>
          <p:nvPr/>
        </p:nvSpPr>
        <p:spPr>
          <a:xfrm>
            <a:off x="4399187" y="3204508"/>
            <a:ext cx="1005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Why?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Investments in Canadian Housing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Acquisition of Charles Schwab ( 36 percent decline)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First Horizon merger cancelled (US Regulatory Probe)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A84194-360A-46B6-15E5-44485F3CB492}"/>
              </a:ext>
            </a:extLst>
          </p:cNvPr>
          <p:cNvSpPr txBox="1"/>
          <p:nvPr/>
        </p:nvSpPr>
        <p:spPr>
          <a:xfrm>
            <a:off x="4399187" y="6232402"/>
            <a:ext cx="1005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Front Staff Employee Practices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Transaction Reporting Concerns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Deficient AML controls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Delays in Compliance Reporting and Regulatory Approvals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D4CDAF-9DBA-228C-B6ED-B09F7AF18713}"/>
              </a:ext>
            </a:extLst>
          </p:cNvPr>
          <p:cNvSpPr txBox="1"/>
          <p:nvPr/>
        </p:nvSpPr>
        <p:spPr>
          <a:xfrm>
            <a:off x="4399187" y="5559334"/>
            <a:ext cx="1005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>
                <a:solidFill>
                  <a:schemeClr val="bg1"/>
                </a:solidFill>
                <a:latin typeface="Public Sans" panose="020B0604020202020204" charset="0"/>
              </a:rPr>
              <a:t>Concerns from US regulators:</a:t>
            </a:r>
          </a:p>
        </p:txBody>
      </p:sp>
    </p:spTree>
    <p:extLst>
      <p:ext uri="{BB962C8B-B14F-4D97-AF65-F5344CB8AC3E}">
        <p14:creationId xmlns:p14="http://schemas.microsoft.com/office/powerpoint/2010/main" val="277557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946195" y="800100"/>
            <a:ext cx="14395608" cy="7583153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 lIns="91440" tIns="45720" rIns="91440" bIns="45720" anchor="t"/>
            <a:lstStyle/>
            <a:p>
              <a:endParaRPr lang="en-US">
                <a:cs typeface="Calibri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1" y="1257300"/>
            <a:ext cx="10627176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</a:rPr>
              <a:t>SWOT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6" descr="A diagram of a swot analysis&#10;&#10;Description automatically generated">
            <a:extLst>
              <a:ext uri="{FF2B5EF4-FFF2-40B4-BE49-F238E27FC236}">
                <a16:creationId xmlns:a16="http://schemas.microsoft.com/office/drawing/2014/main" id="{F9690139-E9D1-AB4D-6274-6A10ED39A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9439" y="2308870"/>
            <a:ext cx="8189120" cy="58149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946195" y="850900"/>
            <a:ext cx="14395608" cy="7583153"/>
            <a:chOff x="0" y="0"/>
            <a:chExt cx="3791436" cy="199720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791436" cy="1997209"/>
            </a:xfrm>
            <a:custGeom>
              <a:avLst/>
              <a:gdLst/>
              <a:ahLst/>
              <a:cxnLst/>
              <a:rect l="l" t="t" r="r" b="b"/>
              <a:pathLst>
                <a:path w="3791436" h="1997209">
                  <a:moveTo>
                    <a:pt x="8067" y="0"/>
                  </a:moveTo>
                  <a:lnTo>
                    <a:pt x="3783369" y="0"/>
                  </a:lnTo>
                  <a:cubicBezTo>
                    <a:pt x="3785508" y="0"/>
                    <a:pt x="3787560" y="850"/>
                    <a:pt x="3789073" y="2363"/>
                  </a:cubicBezTo>
                  <a:cubicBezTo>
                    <a:pt x="3790586" y="3876"/>
                    <a:pt x="3791436" y="5927"/>
                    <a:pt x="3791436" y="8067"/>
                  </a:cubicBezTo>
                  <a:lnTo>
                    <a:pt x="3791436" y="1989142"/>
                  </a:lnTo>
                  <a:cubicBezTo>
                    <a:pt x="3791436" y="1991281"/>
                    <a:pt x="3790586" y="1993333"/>
                    <a:pt x="3789073" y="1994846"/>
                  </a:cubicBezTo>
                  <a:cubicBezTo>
                    <a:pt x="3787560" y="1996359"/>
                    <a:pt x="3785508" y="1997209"/>
                    <a:pt x="3783369" y="1997209"/>
                  </a:cubicBezTo>
                  <a:lnTo>
                    <a:pt x="8067" y="1997209"/>
                  </a:lnTo>
                  <a:cubicBezTo>
                    <a:pt x="5927" y="1997209"/>
                    <a:pt x="3876" y="1996359"/>
                    <a:pt x="2363" y="1994846"/>
                  </a:cubicBezTo>
                  <a:cubicBezTo>
                    <a:pt x="850" y="1993333"/>
                    <a:pt x="0" y="1991281"/>
                    <a:pt x="0" y="1989142"/>
                  </a:cubicBezTo>
                  <a:lnTo>
                    <a:pt x="0" y="8067"/>
                  </a:lnTo>
                  <a:cubicBezTo>
                    <a:pt x="0" y="5927"/>
                    <a:pt x="850" y="3876"/>
                    <a:pt x="2363" y="2363"/>
                  </a:cubicBezTo>
                  <a:cubicBezTo>
                    <a:pt x="3876" y="850"/>
                    <a:pt x="5927" y="0"/>
                    <a:pt x="8067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3791436" cy="19114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830411" y="1257300"/>
            <a:ext cx="10627176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59"/>
              </a:lnSpc>
            </a:pPr>
            <a:r>
              <a:rPr lang="en-US" sz="8499" spc="-696">
                <a:solidFill>
                  <a:srgbClr val="F1F0EC"/>
                </a:solidFill>
                <a:latin typeface="Public Sans"/>
              </a:rPr>
              <a:t>TD – Financial Measures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6" descr="A screenshot of a computer">
            <a:extLst>
              <a:ext uri="{FF2B5EF4-FFF2-40B4-BE49-F238E27FC236}">
                <a16:creationId xmlns:a16="http://schemas.microsoft.com/office/drawing/2014/main" id="{81E196F1-8413-0534-AF0F-8C0AE605348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" t="11272" r="2827" b="4670"/>
          <a:stretch/>
        </p:blipFill>
        <p:spPr>
          <a:xfrm>
            <a:off x="2585171" y="2426493"/>
            <a:ext cx="7464545" cy="5707457"/>
          </a:xfrm>
          <a:prstGeom prst="rect">
            <a:avLst/>
          </a:prstGeom>
        </p:spPr>
      </p:pic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2A58A60B-4B3B-1608-247F-2D26D4EF25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8152222"/>
              </p:ext>
            </p:extLst>
          </p:nvPr>
        </p:nvGraphicFramePr>
        <p:xfrm>
          <a:off x="10688692" y="5505247"/>
          <a:ext cx="5014137" cy="2470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AB42BF0B-0B7B-7FF7-DE57-1F8DD41398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793852"/>
              </p:ext>
            </p:extLst>
          </p:nvPr>
        </p:nvGraphicFramePr>
        <p:xfrm>
          <a:off x="10491121" y="2440583"/>
          <a:ext cx="5211708" cy="280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718501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3268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301" r="-1828" b="-163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19200" y="1504718"/>
            <a:ext cx="8229159" cy="210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59"/>
              </a:lnSpc>
            </a:pPr>
            <a:r>
              <a:rPr lang="en-US" sz="8499" spc="-696">
                <a:solidFill>
                  <a:srgbClr val="008D00"/>
                </a:solidFill>
                <a:latin typeface="Public Sans"/>
              </a:rPr>
              <a:t>Transition Requirements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9200" y="3787899"/>
            <a:ext cx="7519837" cy="4865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sz="1800" b="1">
                <a:solidFill>
                  <a:srgbClr val="008D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Plan:</a:t>
            </a:r>
            <a:endParaRPr lang="en-CA" sz="1800" b="1">
              <a:solidFill>
                <a:srgbClr val="008D00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1. Analyzing current processes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2. Review Regulations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3. Risk Analysis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4. Analyze Customer </a:t>
            </a:r>
            <a:r>
              <a:rPr lang="en-US" sz="1800" err="1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Behaviour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5. Provide AML training to internal employees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6. Implement advanced AML technology (Generative AI, Machine Learning, AML vendors, or alternatives)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7. Maintain documentation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8. Vendor assessment (if applicable)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9. Internal Audits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10. Co-operation with US regulators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>
                <a:effectLst/>
                <a:latin typeface="Public Sans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11. Continually review and improve processes (flexibility)</a:t>
            </a:r>
            <a:endParaRPr lang="en-CA" sz="1800">
              <a:effectLst/>
              <a:latin typeface="Public Sans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9548965" y="244695"/>
            <a:ext cx="7519835" cy="2561528"/>
            <a:chOff x="0" y="0"/>
            <a:chExt cx="2342659" cy="85749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75966" y="1042246"/>
            <a:ext cx="1578952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spc="-738">
                <a:solidFill>
                  <a:srgbClr val="F1F0EC"/>
                </a:solidFill>
                <a:latin typeface="Public Sans"/>
              </a:rPr>
              <a:t>01.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559920" y="3201239"/>
            <a:ext cx="7519836" cy="2561528"/>
            <a:chOff x="0" y="0"/>
            <a:chExt cx="2342659" cy="8574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548965" y="6114698"/>
            <a:ext cx="7519836" cy="2561528"/>
            <a:chOff x="0" y="0"/>
            <a:chExt cx="2342659" cy="85749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42659" cy="857492"/>
            </a:xfrm>
            <a:custGeom>
              <a:avLst/>
              <a:gdLst/>
              <a:ahLst/>
              <a:cxnLst/>
              <a:rect l="l" t="t" r="r" b="b"/>
              <a:pathLst>
                <a:path w="2342659" h="857492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840898"/>
                  </a:lnTo>
                  <a:cubicBezTo>
                    <a:pt x="2342659" y="845299"/>
                    <a:pt x="2340910" y="849520"/>
                    <a:pt x="2337798" y="852632"/>
                  </a:cubicBezTo>
                  <a:cubicBezTo>
                    <a:pt x="2334686" y="855744"/>
                    <a:pt x="2330465" y="857492"/>
                    <a:pt x="2326064" y="857492"/>
                  </a:cubicBezTo>
                  <a:lnTo>
                    <a:pt x="16594" y="857492"/>
                  </a:lnTo>
                  <a:cubicBezTo>
                    <a:pt x="7430" y="857492"/>
                    <a:pt x="0" y="850063"/>
                    <a:pt x="0" y="84089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008D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85725"/>
              <a:ext cx="2342659" cy="771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37866" y="3749114"/>
            <a:ext cx="1578952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spc="-738">
                <a:solidFill>
                  <a:srgbClr val="F1F0EC"/>
                </a:solidFill>
                <a:latin typeface="Public Sans"/>
              </a:rPr>
              <a:t>02.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147673" y="6360990"/>
            <a:ext cx="1578952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spc="-738">
                <a:solidFill>
                  <a:srgbClr val="F1F0EC"/>
                </a:solidFill>
                <a:latin typeface="Public Sans"/>
              </a:rPr>
              <a:t>03.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503704" y="723049"/>
            <a:ext cx="4132127" cy="1929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1890"/>
              </a:lnSpc>
              <a:spcBef>
                <a:spcPct val="0"/>
              </a:spcBef>
            </a:pPr>
            <a:r>
              <a:rPr lang="en-US" sz="1600" u="none" spc="84">
                <a:solidFill>
                  <a:srgbClr val="F1F0EC"/>
                </a:solidFill>
                <a:latin typeface="Public Sans Medium"/>
              </a:rPr>
              <a:t>Current State:</a:t>
            </a:r>
          </a:p>
          <a:p>
            <a:pPr marL="0" lvl="0" indent="0" algn="just">
              <a:lnSpc>
                <a:spcPts val="1890"/>
              </a:lnSpc>
              <a:spcBef>
                <a:spcPct val="0"/>
              </a:spcBef>
            </a:pPr>
            <a:endParaRPr lang="en-US" sz="1600" u="none" spc="84">
              <a:solidFill>
                <a:srgbClr val="F1F0EC"/>
              </a:solidFill>
              <a:latin typeface="Public Sans Medium"/>
            </a:endParaRPr>
          </a:p>
          <a:p>
            <a:pPr marL="285750" lvl="0" indent="-2857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Market Capitalization Decline</a:t>
            </a:r>
          </a:p>
          <a:p>
            <a:pPr marL="285750" lvl="0" indent="-2857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High Shorting of TD Stock</a:t>
            </a:r>
          </a:p>
          <a:p>
            <a:pPr marL="285750" lvl="0" indent="-2857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US Department of Justice Probe on AML Compliance</a:t>
            </a:r>
          </a:p>
          <a:p>
            <a:pPr marL="285750" lvl="0" indent="-2857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Decrease in Net Income</a:t>
            </a:r>
          </a:p>
          <a:p>
            <a:pPr marL="285750" lvl="0" indent="-2857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Need for Enhanced AML Detection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625132" y="3674461"/>
            <a:ext cx="4844660" cy="16859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just">
              <a:lnSpc>
                <a:spcPts val="1890"/>
              </a:lnSpc>
              <a:spcBef>
                <a:spcPct val="0"/>
              </a:spcBef>
            </a:pPr>
            <a:r>
              <a:rPr lang="en-US" sz="1600" u="none" spc="84">
                <a:solidFill>
                  <a:srgbClr val="F1F0EC"/>
                </a:solidFill>
                <a:latin typeface="Public Sans Medium"/>
              </a:rPr>
              <a:t>Future State with AI Technology:</a:t>
            </a:r>
          </a:p>
          <a:p>
            <a:pPr lvl="0" algn="just">
              <a:lnSpc>
                <a:spcPts val="1890"/>
              </a:lnSpc>
              <a:spcBef>
                <a:spcPct val="0"/>
              </a:spcBef>
            </a:pPr>
            <a:endParaRPr lang="en-US" sz="1600" u="none" spc="84">
              <a:solidFill>
                <a:srgbClr val="F1F0EC"/>
              </a:solidFill>
              <a:latin typeface="Public Sans Medium"/>
            </a:endParaRPr>
          </a:p>
          <a:p>
            <a:pPr marL="285750" lvl="0" indent="-2857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Improved Fraud and Money Laundering Detection</a:t>
            </a:r>
          </a:p>
          <a:p>
            <a:pPr marL="285750" lvl="0" indent="-2857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Higher Detection Rates</a:t>
            </a:r>
          </a:p>
          <a:p>
            <a:pPr marL="285750" lvl="0" indent="-2857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Reduction in Fines and Penalties</a:t>
            </a:r>
          </a:p>
          <a:p>
            <a:pPr marL="285750" lvl="0" indent="-2857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Strengthened Financial Position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503704" y="6396909"/>
            <a:ext cx="5398841" cy="21732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just">
              <a:lnSpc>
                <a:spcPts val="1890"/>
              </a:lnSpc>
              <a:spcBef>
                <a:spcPct val="0"/>
              </a:spcBef>
            </a:pPr>
            <a:r>
              <a:rPr lang="en-US" sz="1600" u="none" spc="84">
                <a:solidFill>
                  <a:srgbClr val="F1F0EC"/>
                </a:solidFill>
                <a:latin typeface="Public Sans Medium"/>
              </a:rPr>
              <a:t>Transitional State and Solutions:</a:t>
            </a:r>
          </a:p>
          <a:p>
            <a:pPr marL="171450" lvl="0" indent="-1714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1400" u="none" spc="84">
              <a:solidFill>
                <a:srgbClr val="F1F0EC"/>
              </a:solidFill>
              <a:latin typeface="Public Sans Medium"/>
            </a:endParaRPr>
          </a:p>
          <a:p>
            <a:pPr marL="171450" lvl="0" indent="-1714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Diversification and US Business Growth</a:t>
            </a:r>
          </a:p>
          <a:p>
            <a:pPr marL="171450" lvl="0" indent="-1714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Gap in AML Compliance Processes</a:t>
            </a:r>
          </a:p>
          <a:p>
            <a:pPr marL="171450" lvl="0" indent="-1714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Research for Best AML Improvement Methods</a:t>
            </a:r>
          </a:p>
          <a:p>
            <a:pPr marL="171450" lvl="0" indent="-1714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Consideration of AI, Third-Party Software, In-house Solutions</a:t>
            </a:r>
          </a:p>
          <a:p>
            <a:pPr marL="171450" lvl="0" indent="-1714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Training and Resources for AML Team</a:t>
            </a:r>
          </a:p>
          <a:p>
            <a:pPr marL="171450" lvl="0" indent="-171450" algn="just">
              <a:lnSpc>
                <a:spcPts val="189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pc="84">
                <a:solidFill>
                  <a:srgbClr val="F1F0EC"/>
                </a:solidFill>
                <a:latin typeface="Public Sans Medium"/>
              </a:rPr>
              <a:t>Emphasis on AI in Detecting Money Laundering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419345" y="8935598"/>
            <a:ext cx="17449309" cy="1351402"/>
            <a:chOff x="0" y="0"/>
            <a:chExt cx="23265746" cy="180187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250432" cy="1801870"/>
            </a:xfrm>
            <a:custGeom>
              <a:avLst/>
              <a:gdLst/>
              <a:ahLst/>
              <a:cxnLst/>
              <a:rect l="l" t="t" r="r" b="b"/>
              <a:pathLst>
                <a:path w="3250432" h="1801870">
                  <a:moveTo>
                    <a:pt x="0" y="0"/>
                  </a:moveTo>
                  <a:lnTo>
                    <a:pt x="3250432" y="0"/>
                  </a:lnTo>
                  <a:lnTo>
                    <a:pt x="3250432" y="1801870"/>
                  </a:lnTo>
                  <a:lnTo>
                    <a:pt x="0" y="18018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92000"/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21546633" y="0"/>
              <a:ext cx="1719112" cy="1446411"/>
            </a:xfrm>
            <a:custGeom>
              <a:avLst/>
              <a:gdLst/>
              <a:ahLst/>
              <a:cxnLst/>
              <a:rect l="l" t="t" r="r" b="b"/>
              <a:pathLst>
                <a:path w="1719112" h="1446411">
                  <a:moveTo>
                    <a:pt x="0" y="0"/>
                  </a:moveTo>
                  <a:lnTo>
                    <a:pt x="1719113" y="0"/>
                  </a:lnTo>
                  <a:lnTo>
                    <a:pt x="1719113" y="1446411"/>
                  </a:lnTo>
                  <a:lnTo>
                    <a:pt x="0" y="14464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2548" t="-47420" r="-103463" b="-794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2383</Words>
  <Application>Microsoft Office PowerPoint</Application>
  <PresentationFormat>Custom</PresentationFormat>
  <Paragraphs>571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Public Sans Medium</vt:lpstr>
      <vt:lpstr>Times New Roman</vt:lpstr>
      <vt:lpstr>Calibri Light</vt:lpstr>
      <vt:lpstr>Symbol</vt:lpstr>
      <vt:lpstr>Public Sans Bold</vt:lpstr>
      <vt:lpstr>Times</vt:lpstr>
      <vt:lpstr>Arial,Sans-Serif</vt:lpstr>
      <vt:lpstr>Public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business presentation</dc:title>
  <cp:lastModifiedBy>Hardik Jayeshkumar Dhakan</cp:lastModifiedBy>
  <cp:revision>4</cp:revision>
  <dcterms:created xsi:type="dcterms:W3CDTF">2006-08-16T00:00:00Z</dcterms:created>
  <dcterms:modified xsi:type="dcterms:W3CDTF">2024-01-08T22:45:59Z</dcterms:modified>
  <dc:identifier>DAF2gd7KBZY</dc:identifier>
</cp:coreProperties>
</file>

<file path=docProps/thumbnail.jpeg>
</file>